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80" r:id="rId3"/>
    <p:sldId id="257" r:id="rId4"/>
    <p:sldId id="467" r:id="rId5"/>
    <p:sldId id="470" r:id="rId6"/>
    <p:sldId id="468" r:id="rId7"/>
    <p:sldId id="471" r:id="rId8"/>
    <p:sldId id="469" r:id="rId9"/>
    <p:sldId id="258" r:id="rId10"/>
    <p:sldId id="260" r:id="rId11"/>
    <p:sldId id="262" r:id="rId12"/>
    <p:sldId id="473" r:id="rId13"/>
    <p:sldId id="474" r:id="rId14"/>
    <p:sldId id="475" r:id="rId15"/>
    <p:sldId id="485" r:id="rId16"/>
    <p:sldId id="486" r:id="rId17"/>
    <p:sldId id="487" r:id="rId18"/>
    <p:sldId id="488" r:id="rId19"/>
    <p:sldId id="489" r:id="rId20"/>
    <p:sldId id="490" r:id="rId21"/>
    <p:sldId id="481" r:id="rId22"/>
    <p:sldId id="482" r:id="rId23"/>
    <p:sldId id="450" r:id="rId24"/>
    <p:sldId id="484" r:id="rId25"/>
    <p:sldId id="457" r:id="rId26"/>
    <p:sldId id="466" r:id="rId27"/>
    <p:sldId id="399" r:id="rId28"/>
    <p:sldId id="483" r:id="rId29"/>
    <p:sldId id="259" r:id="rId30"/>
    <p:sldId id="472" r:id="rId31"/>
    <p:sldId id="261" r:id="rId32"/>
    <p:sldId id="476" r:id="rId33"/>
    <p:sldId id="477" r:id="rId34"/>
    <p:sldId id="478" r:id="rId35"/>
    <p:sldId id="479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C5575-B950-447D-A435-33C5FB86EF9F}" v="307" dt="2025-05-27T13:23:59.2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4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olette,Melissa (elle | she, her) (ECCC)" userId="d1681f99-91c6-42f6-9d8f-2571876a63e4" providerId="ADAL" clId="{00EC5575-B950-447D-A435-33C5FB86EF9F}"/>
    <pc:docChg chg="custSel addSld delSld modSld sldOrd">
      <pc:chgData name="Cholette,Melissa (elle | she, her) (ECCC)" userId="d1681f99-91c6-42f6-9d8f-2571876a63e4" providerId="ADAL" clId="{00EC5575-B950-447D-A435-33C5FB86EF9F}" dt="2025-05-27T13:44:21.046" v="4359" actId="14100"/>
      <pc:docMkLst>
        <pc:docMk/>
      </pc:docMkLst>
      <pc:sldChg chg="addSp modSp mod">
        <pc:chgData name="Cholette,Melissa (elle | she, her) (ECCC)" userId="d1681f99-91c6-42f6-9d8f-2571876a63e4" providerId="ADAL" clId="{00EC5575-B950-447D-A435-33C5FB86EF9F}" dt="2025-05-21T13:22:32.072" v="3696" actId="113"/>
        <pc:sldMkLst>
          <pc:docMk/>
          <pc:sldMk cId="2113427261" sldId="257"/>
        </pc:sldMkLst>
        <pc:spChg chg="mod">
          <ac:chgData name="Cholette,Melissa (elle | she, her) (ECCC)" userId="d1681f99-91c6-42f6-9d8f-2571876a63e4" providerId="ADAL" clId="{00EC5575-B950-447D-A435-33C5FB86EF9F}" dt="2025-05-21T13:22:32.072" v="3696" actId="113"/>
          <ac:spMkLst>
            <pc:docMk/>
            <pc:sldMk cId="2113427261" sldId="257"/>
            <ac:spMk id="2" creationId="{B8DB7DFD-AA04-9729-BDE4-7898F6CC7F0E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08:13.429" v="3150" actId="20577"/>
          <ac:spMkLst>
            <pc:docMk/>
            <pc:sldMk cId="2113427261" sldId="257"/>
            <ac:spMk id="4" creationId="{6745E695-2D3A-554E-CAF1-C7AE9A05E5F7}"/>
          </ac:spMkLst>
        </pc:spChg>
        <pc:spChg chg="mod">
          <ac:chgData name="Cholette,Melissa (elle | she, her) (ECCC)" userId="d1681f99-91c6-42f6-9d8f-2571876a63e4" providerId="ADAL" clId="{00EC5575-B950-447D-A435-33C5FB86EF9F}" dt="2025-05-21T13:06:06.052" v="3025" actId="207"/>
          <ac:spMkLst>
            <pc:docMk/>
            <pc:sldMk cId="2113427261" sldId="257"/>
            <ac:spMk id="14" creationId="{359ADE2F-A594-83E8-9BD6-8D9758B01CD9}"/>
          </ac:spMkLst>
        </pc:spChg>
        <pc:spChg chg="mod">
          <ac:chgData name="Cholette,Melissa (elle | she, her) (ECCC)" userId="d1681f99-91c6-42f6-9d8f-2571876a63e4" providerId="ADAL" clId="{00EC5575-B950-447D-A435-33C5FB86EF9F}" dt="2025-05-21T13:06:07.840" v="3026" actId="207"/>
          <ac:spMkLst>
            <pc:docMk/>
            <pc:sldMk cId="2113427261" sldId="257"/>
            <ac:spMk id="17" creationId="{4BC455EA-98DB-2B51-81E4-01D7E2C910D2}"/>
          </ac:spMkLst>
        </pc:spChg>
      </pc:sldChg>
      <pc:sldChg chg="addSp modSp mod">
        <pc:chgData name="Cholette,Melissa (elle | she, her) (ECCC)" userId="d1681f99-91c6-42f6-9d8f-2571876a63e4" providerId="ADAL" clId="{00EC5575-B950-447D-A435-33C5FB86EF9F}" dt="2025-05-21T13:22:18.876" v="3693" actId="113"/>
        <pc:sldMkLst>
          <pc:docMk/>
          <pc:sldMk cId="1858265273" sldId="258"/>
        </pc:sldMkLst>
        <pc:spChg chg="mod">
          <ac:chgData name="Cholette,Melissa (elle | she, her) (ECCC)" userId="d1681f99-91c6-42f6-9d8f-2571876a63e4" providerId="ADAL" clId="{00EC5575-B950-447D-A435-33C5FB86EF9F}" dt="2025-05-21T13:22:18.876" v="3693" actId="113"/>
          <ac:spMkLst>
            <pc:docMk/>
            <pc:sldMk cId="1858265273" sldId="258"/>
            <ac:spMk id="2" creationId="{CB7552D4-D8CE-8115-6C2D-1F4C716729DE}"/>
          </ac:spMkLst>
        </pc:spChg>
        <pc:spChg chg="mod">
          <ac:chgData name="Cholette,Melissa (elle | she, her) (ECCC)" userId="d1681f99-91c6-42f6-9d8f-2571876a63e4" providerId="ADAL" clId="{00EC5575-B950-447D-A435-33C5FB86EF9F}" dt="2025-05-21T13:17:26.716" v="3568" actId="20577"/>
          <ac:spMkLst>
            <pc:docMk/>
            <pc:sldMk cId="1858265273" sldId="258"/>
            <ac:spMk id="3" creationId="{D1BB3847-B640-58CD-833B-C87B780C2218}"/>
          </ac:spMkLst>
        </pc:spChg>
        <pc:spChg chg="mod">
          <ac:chgData name="Cholette,Melissa (elle | she, her) (ECCC)" userId="d1681f99-91c6-42f6-9d8f-2571876a63e4" providerId="ADAL" clId="{00EC5575-B950-447D-A435-33C5FB86EF9F}" dt="2025-05-21T13:17:36.142" v="3569" actId="1076"/>
          <ac:spMkLst>
            <pc:docMk/>
            <pc:sldMk cId="1858265273" sldId="258"/>
            <ac:spMk id="7" creationId="{12F85E4B-F578-8FB9-2A30-65461077BC98}"/>
          </ac:spMkLst>
        </pc:spChg>
        <pc:spChg chg="mod">
          <ac:chgData name="Cholette,Melissa (elle | she, her) (ECCC)" userId="d1681f99-91c6-42f6-9d8f-2571876a63e4" providerId="ADAL" clId="{00EC5575-B950-447D-A435-33C5FB86EF9F}" dt="2025-05-21T13:17:36.142" v="3569" actId="1076"/>
          <ac:spMkLst>
            <pc:docMk/>
            <pc:sldMk cId="1858265273" sldId="258"/>
            <ac:spMk id="8" creationId="{242AABF9-E3AD-E1A3-0F4D-4EEA0E15BF5F}"/>
          </ac:spMkLst>
        </pc:spChg>
        <pc:spChg chg="mod">
          <ac:chgData name="Cholette,Melissa (elle | she, her) (ECCC)" userId="d1681f99-91c6-42f6-9d8f-2571876a63e4" providerId="ADAL" clId="{00EC5575-B950-447D-A435-33C5FB86EF9F}" dt="2025-05-21T13:17:36.142" v="3569" actId="1076"/>
          <ac:spMkLst>
            <pc:docMk/>
            <pc:sldMk cId="1858265273" sldId="258"/>
            <ac:spMk id="9" creationId="{4E074AD3-53A7-A3CB-E35A-28002E501877}"/>
          </ac:spMkLst>
        </pc:spChg>
        <pc:spChg chg="mod">
          <ac:chgData name="Cholette,Melissa (elle | she, her) (ECCC)" userId="d1681f99-91c6-42f6-9d8f-2571876a63e4" providerId="ADAL" clId="{00EC5575-B950-447D-A435-33C5FB86EF9F}" dt="2025-05-21T13:17:36.142" v="3569" actId="1076"/>
          <ac:spMkLst>
            <pc:docMk/>
            <pc:sldMk cId="1858265273" sldId="258"/>
            <ac:spMk id="10" creationId="{1B4B95FB-278F-F361-6E59-A393D30B9BC3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18:34.265" v="3621" actId="207"/>
          <ac:spMkLst>
            <pc:docMk/>
            <pc:sldMk cId="1858265273" sldId="258"/>
            <ac:spMk id="11" creationId="{28E2FE87-0DD3-5EFD-880A-44E2EF8A708C}"/>
          </ac:spMkLst>
        </pc:spChg>
        <pc:spChg chg="mod">
          <ac:chgData name="Cholette,Melissa (elle | she, her) (ECCC)" userId="d1681f99-91c6-42f6-9d8f-2571876a63e4" providerId="ADAL" clId="{00EC5575-B950-447D-A435-33C5FB86EF9F}" dt="2025-05-21T13:18:36.566" v="3622" actId="207"/>
          <ac:spMkLst>
            <pc:docMk/>
            <pc:sldMk cId="1858265273" sldId="258"/>
            <ac:spMk id="17" creationId="{350DA797-7AE1-AA09-D386-A0A58C7B0588}"/>
          </ac:spMkLst>
        </pc:spChg>
        <pc:spChg chg="mod">
          <ac:chgData name="Cholette,Melissa (elle | she, her) (ECCC)" userId="d1681f99-91c6-42f6-9d8f-2571876a63e4" providerId="ADAL" clId="{00EC5575-B950-447D-A435-33C5FB86EF9F}" dt="2025-05-21T13:18:48.394" v="3627" actId="20577"/>
          <ac:spMkLst>
            <pc:docMk/>
            <pc:sldMk cId="1858265273" sldId="258"/>
            <ac:spMk id="18" creationId="{674712D4-5DED-E42D-CABE-4F570921669E}"/>
          </ac:spMkLst>
        </pc:spChg>
        <pc:spChg chg="mod">
          <ac:chgData name="Cholette,Melissa (elle | she, her) (ECCC)" userId="d1681f99-91c6-42f6-9d8f-2571876a63e4" providerId="ADAL" clId="{00EC5575-B950-447D-A435-33C5FB86EF9F}" dt="2025-05-21T13:19:42.229" v="3642" actId="20577"/>
          <ac:spMkLst>
            <pc:docMk/>
            <pc:sldMk cId="1858265273" sldId="258"/>
            <ac:spMk id="19" creationId="{36EC11A0-0475-3765-89C8-1F71C9AB4B7D}"/>
          </ac:spMkLst>
        </pc:spChg>
        <pc:cxnChg chg="mod">
          <ac:chgData name="Cholette,Melissa (elle | she, her) (ECCC)" userId="d1681f99-91c6-42f6-9d8f-2571876a63e4" providerId="ADAL" clId="{00EC5575-B950-447D-A435-33C5FB86EF9F}" dt="2025-05-21T13:17:36.142" v="3569" actId="1076"/>
          <ac:cxnSpMkLst>
            <pc:docMk/>
            <pc:sldMk cId="1858265273" sldId="258"/>
            <ac:cxnSpMk id="4" creationId="{8E5FE453-72CE-890D-3A4A-FEA0EDCD6586}"/>
          </ac:cxnSpMkLst>
        </pc:cxnChg>
        <pc:cxnChg chg="mod">
          <ac:chgData name="Cholette,Melissa (elle | she, her) (ECCC)" userId="d1681f99-91c6-42f6-9d8f-2571876a63e4" providerId="ADAL" clId="{00EC5575-B950-447D-A435-33C5FB86EF9F}" dt="2025-05-21T13:17:36.142" v="3569" actId="1076"/>
          <ac:cxnSpMkLst>
            <pc:docMk/>
            <pc:sldMk cId="1858265273" sldId="258"/>
            <ac:cxnSpMk id="5" creationId="{761F3466-6927-5EE9-1538-465B4D635651}"/>
          </ac:cxnSpMkLst>
        </pc:cxnChg>
        <pc:cxnChg chg="mod">
          <ac:chgData name="Cholette,Melissa (elle | she, her) (ECCC)" userId="d1681f99-91c6-42f6-9d8f-2571876a63e4" providerId="ADAL" clId="{00EC5575-B950-447D-A435-33C5FB86EF9F}" dt="2025-05-21T13:17:36.142" v="3569" actId="1076"/>
          <ac:cxnSpMkLst>
            <pc:docMk/>
            <pc:sldMk cId="1858265273" sldId="258"/>
            <ac:cxnSpMk id="6" creationId="{DC24137D-FA7B-5B54-5EC5-23C23442770D}"/>
          </ac:cxnSpMkLst>
        </pc:cxnChg>
        <pc:cxnChg chg="mod">
          <ac:chgData name="Cholette,Melissa (elle | she, her) (ECCC)" userId="d1681f99-91c6-42f6-9d8f-2571876a63e4" providerId="ADAL" clId="{00EC5575-B950-447D-A435-33C5FB86EF9F}" dt="2025-05-21T13:17:36.142" v="3569" actId="1076"/>
          <ac:cxnSpMkLst>
            <pc:docMk/>
            <pc:sldMk cId="1858265273" sldId="258"/>
            <ac:cxnSpMk id="12" creationId="{C3641D5F-43A5-6DAD-1A7C-2344EAF6A0B5}"/>
          </ac:cxnSpMkLst>
        </pc:cxnChg>
        <pc:cxnChg chg="mod">
          <ac:chgData name="Cholette,Melissa (elle | she, her) (ECCC)" userId="d1681f99-91c6-42f6-9d8f-2571876a63e4" providerId="ADAL" clId="{00EC5575-B950-447D-A435-33C5FB86EF9F}" dt="2025-05-21T13:17:36.142" v="3569" actId="1076"/>
          <ac:cxnSpMkLst>
            <pc:docMk/>
            <pc:sldMk cId="1858265273" sldId="258"/>
            <ac:cxnSpMk id="13" creationId="{68551FEC-E9A8-74E5-31C8-B3692DC1C6A8}"/>
          </ac:cxnSpMkLst>
        </pc:cxnChg>
      </pc:sldChg>
      <pc:sldChg chg="modSp del mod modShow">
        <pc:chgData name="Cholette,Melissa (elle | she, her) (ECCC)" userId="d1681f99-91c6-42f6-9d8f-2571876a63e4" providerId="ADAL" clId="{00EC5575-B950-447D-A435-33C5FB86EF9F}" dt="2025-05-21T13:21:20.854" v="3643" actId="2696"/>
        <pc:sldMkLst>
          <pc:docMk/>
          <pc:sldMk cId="2744370957" sldId="259"/>
        </pc:sldMkLst>
      </pc:sldChg>
      <pc:sldChg chg="add">
        <pc:chgData name="Cholette,Melissa (elle | she, her) (ECCC)" userId="d1681f99-91c6-42f6-9d8f-2571876a63e4" providerId="ADAL" clId="{00EC5575-B950-447D-A435-33C5FB86EF9F}" dt="2025-05-21T13:21:24.748" v="3644"/>
        <pc:sldMkLst>
          <pc:docMk/>
          <pc:sldMk cId="2900716003" sldId="259"/>
        </pc:sldMkLst>
      </pc:sldChg>
      <pc:sldChg chg="modSp mod">
        <pc:chgData name="Cholette,Melissa (elle | she, her) (ECCC)" userId="d1681f99-91c6-42f6-9d8f-2571876a63e4" providerId="ADAL" clId="{00EC5575-B950-447D-A435-33C5FB86EF9F}" dt="2025-05-21T13:23:21.868" v="3722" actId="20577"/>
        <pc:sldMkLst>
          <pc:docMk/>
          <pc:sldMk cId="4122418115" sldId="260"/>
        </pc:sldMkLst>
        <pc:spChg chg="mod">
          <ac:chgData name="Cholette,Melissa (elle | she, her) (ECCC)" userId="d1681f99-91c6-42f6-9d8f-2571876a63e4" providerId="ADAL" clId="{00EC5575-B950-447D-A435-33C5FB86EF9F}" dt="2025-05-21T13:23:21.868" v="3722" actId="20577"/>
          <ac:spMkLst>
            <pc:docMk/>
            <pc:sldMk cId="4122418115" sldId="260"/>
            <ac:spMk id="3" creationId="{B00C963D-BB3B-1E3B-6BB0-CBA49120CE29}"/>
          </ac:spMkLst>
        </pc:spChg>
        <pc:spChg chg="mod">
          <ac:chgData name="Cholette,Melissa (elle | she, her) (ECCC)" userId="d1681f99-91c6-42f6-9d8f-2571876a63e4" providerId="ADAL" clId="{00EC5575-B950-447D-A435-33C5FB86EF9F}" dt="2025-05-21T13:22:58.610" v="3714" actId="20577"/>
          <ac:spMkLst>
            <pc:docMk/>
            <pc:sldMk cId="4122418115" sldId="260"/>
            <ac:spMk id="4" creationId="{7E8DB3CE-39FE-F729-1C60-9FEF6D426E68}"/>
          </ac:spMkLst>
        </pc:spChg>
        <pc:spChg chg="mod">
          <ac:chgData name="Cholette,Melissa (elle | she, her) (ECCC)" userId="d1681f99-91c6-42f6-9d8f-2571876a63e4" providerId="ADAL" clId="{00EC5575-B950-447D-A435-33C5FB86EF9F}" dt="2025-05-21T13:23:16.608" v="3721" actId="20577"/>
          <ac:spMkLst>
            <pc:docMk/>
            <pc:sldMk cId="4122418115" sldId="260"/>
            <ac:spMk id="13" creationId="{DA1AE991-1E13-5727-8B83-050B9C7616E0}"/>
          </ac:spMkLst>
        </pc:spChg>
      </pc:sldChg>
      <pc:sldChg chg="add">
        <pc:chgData name="Cholette,Melissa (elle | she, her) (ECCC)" userId="d1681f99-91c6-42f6-9d8f-2571876a63e4" providerId="ADAL" clId="{00EC5575-B950-447D-A435-33C5FB86EF9F}" dt="2025-05-21T13:21:24.748" v="3644"/>
        <pc:sldMkLst>
          <pc:docMk/>
          <pc:sldMk cId="278171729" sldId="261"/>
        </pc:sldMkLst>
      </pc:sldChg>
      <pc:sldChg chg="del mod ord modShow">
        <pc:chgData name="Cholette,Melissa (elle | she, her) (ECCC)" userId="d1681f99-91c6-42f6-9d8f-2571876a63e4" providerId="ADAL" clId="{00EC5575-B950-447D-A435-33C5FB86EF9F}" dt="2025-05-21T13:21:20.854" v="3643" actId="2696"/>
        <pc:sldMkLst>
          <pc:docMk/>
          <pc:sldMk cId="1214274967" sldId="261"/>
        </pc:sldMkLst>
      </pc:sldChg>
      <pc:sldChg chg="addSp modSp mod">
        <pc:chgData name="Cholette,Melissa (elle | she, her) (ECCC)" userId="d1681f99-91c6-42f6-9d8f-2571876a63e4" providerId="ADAL" clId="{00EC5575-B950-447D-A435-33C5FB86EF9F}" dt="2025-05-21T13:23:58.176" v="3746" actId="20577"/>
        <pc:sldMkLst>
          <pc:docMk/>
          <pc:sldMk cId="2276264974" sldId="262"/>
        </pc:sldMkLst>
        <pc:spChg chg="add mod">
          <ac:chgData name="Cholette,Melissa (elle | she, her) (ECCC)" userId="d1681f99-91c6-42f6-9d8f-2571876a63e4" providerId="ADAL" clId="{00EC5575-B950-447D-A435-33C5FB86EF9F}" dt="2025-05-20T20:22:06.812" v="1116" actId="14100"/>
          <ac:spMkLst>
            <pc:docMk/>
            <pc:sldMk cId="2276264974" sldId="262"/>
            <ac:spMk id="2" creationId="{7992FEAE-8043-4A65-7CE9-A775BCC01419}"/>
          </ac:spMkLst>
        </pc:spChg>
        <pc:spChg chg="add mod">
          <ac:chgData name="Cholette,Melissa (elle | she, her) (ECCC)" userId="d1681f99-91c6-42f6-9d8f-2571876a63e4" providerId="ADAL" clId="{00EC5575-B950-447D-A435-33C5FB86EF9F}" dt="2025-05-20T20:22:25.877" v="1124" actId="20577"/>
          <ac:spMkLst>
            <pc:docMk/>
            <pc:sldMk cId="2276264974" sldId="262"/>
            <ac:spMk id="4" creationId="{99D5D5EE-E65B-933A-C5ED-AC69ACDCA766}"/>
          </ac:spMkLst>
        </pc:spChg>
        <pc:spChg chg="add mod">
          <ac:chgData name="Cholette,Melissa (elle | she, her) (ECCC)" userId="d1681f99-91c6-42f6-9d8f-2571876a63e4" providerId="ADAL" clId="{00EC5575-B950-447D-A435-33C5FB86EF9F}" dt="2025-05-20T20:23:04.685" v="1136" actId="20577"/>
          <ac:spMkLst>
            <pc:docMk/>
            <pc:sldMk cId="2276264974" sldId="262"/>
            <ac:spMk id="5" creationId="{35476859-F0F0-BC7F-86B4-A2457E1763F8}"/>
          </ac:spMkLst>
        </pc:spChg>
        <pc:spChg chg="add mod">
          <ac:chgData name="Cholette,Melissa (elle | she, her) (ECCC)" userId="d1681f99-91c6-42f6-9d8f-2571876a63e4" providerId="ADAL" clId="{00EC5575-B950-447D-A435-33C5FB86EF9F}" dt="2025-05-20T20:22:49.911" v="1133" actId="20577"/>
          <ac:spMkLst>
            <pc:docMk/>
            <pc:sldMk cId="2276264974" sldId="262"/>
            <ac:spMk id="6" creationId="{94D7EADE-BD3F-E07B-E122-2EA3C74D7A7C}"/>
          </ac:spMkLst>
        </pc:spChg>
        <pc:spChg chg="add mod">
          <ac:chgData name="Cholette,Melissa (elle | she, her) (ECCC)" userId="d1681f99-91c6-42f6-9d8f-2571876a63e4" providerId="ADAL" clId="{00EC5575-B950-447D-A435-33C5FB86EF9F}" dt="2025-05-20T20:23:59.525" v="1164" actId="20577"/>
          <ac:spMkLst>
            <pc:docMk/>
            <pc:sldMk cId="2276264974" sldId="262"/>
            <ac:spMk id="7" creationId="{364F48A5-A76A-A313-D757-E18CB681F68F}"/>
          </ac:spMkLst>
        </pc:spChg>
        <pc:spChg chg="add mod">
          <ac:chgData name="Cholette,Melissa (elle | she, her) (ECCC)" userId="d1681f99-91c6-42f6-9d8f-2571876a63e4" providerId="ADAL" clId="{00EC5575-B950-447D-A435-33C5FB86EF9F}" dt="2025-05-20T20:23:43.399" v="1156" actId="20577"/>
          <ac:spMkLst>
            <pc:docMk/>
            <pc:sldMk cId="2276264974" sldId="262"/>
            <ac:spMk id="8" creationId="{A50139EB-4749-1D46-8BA9-880CA09E6071}"/>
          </ac:spMkLst>
        </pc:spChg>
        <pc:graphicFrameChg chg="modGraphic">
          <ac:chgData name="Cholette,Melissa (elle | she, her) (ECCC)" userId="d1681f99-91c6-42f6-9d8f-2571876a63e4" providerId="ADAL" clId="{00EC5575-B950-447D-A435-33C5FB86EF9F}" dt="2025-05-21T13:23:58.176" v="3746" actId="20577"/>
          <ac:graphicFrameMkLst>
            <pc:docMk/>
            <pc:sldMk cId="2276264974" sldId="262"/>
            <ac:graphicFrameMk id="3" creationId="{AF278E34-579C-CBB4-0889-E18085667B47}"/>
          </ac:graphicFrameMkLst>
        </pc:graphicFrameChg>
      </pc:sldChg>
      <pc:sldChg chg="new del">
        <pc:chgData name="Cholette,Melissa (elle | she, her) (ECCC)" userId="d1681f99-91c6-42f6-9d8f-2571876a63e4" providerId="ADAL" clId="{00EC5575-B950-447D-A435-33C5FB86EF9F}" dt="2025-05-21T13:27:59.592" v="3854" actId="47"/>
        <pc:sldMkLst>
          <pc:docMk/>
          <pc:sldMk cId="3437627263" sldId="263"/>
        </pc:sldMkLst>
      </pc:sldChg>
      <pc:sldChg chg="add">
        <pc:chgData name="Cholette,Melissa (elle | she, her) (ECCC)" userId="d1681f99-91c6-42f6-9d8f-2571876a63e4" providerId="ADAL" clId="{00EC5575-B950-447D-A435-33C5FB86EF9F}" dt="2025-05-21T13:33:19.614" v="3950"/>
        <pc:sldMkLst>
          <pc:docMk/>
          <pc:sldMk cId="153458971" sldId="399"/>
        </pc:sldMkLst>
      </pc:sldChg>
      <pc:sldChg chg="modSp add del mod modShow">
        <pc:chgData name="Cholette,Melissa (elle | she, her) (ECCC)" userId="d1681f99-91c6-42f6-9d8f-2571876a63e4" providerId="ADAL" clId="{00EC5575-B950-447D-A435-33C5FB86EF9F}" dt="2025-05-21T13:33:17.055" v="3949" actId="2696"/>
        <pc:sldMkLst>
          <pc:docMk/>
          <pc:sldMk cId="1553618500" sldId="399"/>
        </pc:sldMkLst>
      </pc:sldChg>
      <pc:sldChg chg="modSp add del mod modShow">
        <pc:chgData name="Cholette,Melissa (elle | she, her) (ECCC)" userId="d1681f99-91c6-42f6-9d8f-2571876a63e4" providerId="ADAL" clId="{00EC5575-B950-447D-A435-33C5FB86EF9F}" dt="2025-05-20T20:59:19.427" v="2417" actId="47"/>
        <pc:sldMkLst>
          <pc:docMk/>
          <pc:sldMk cId="2982313708" sldId="450"/>
        </pc:sldMkLst>
      </pc:sldChg>
      <pc:sldChg chg="addSp delSp modSp add mod ord">
        <pc:chgData name="Cholette,Melissa (elle | she, her) (ECCC)" userId="d1681f99-91c6-42f6-9d8f-2571876a63e4" providerId="ADAL" clId="{00EC5575-B950-447D-A435-33C5FB86EF9F}" dt="2025-05-21T13:35:15.695" v="4106" actId="1076"/>
        <pc:sldMkLst>
          <pc:docMk/>
          <pc:sldMk cId="3091857854" sldId="450"/>
        </pc:sldMkLst>
        <pc:spChg chg="mod">
          <ac:chgData name="Cholette,Melissa (elle | she, her) (ECCC)" userId="d1681f99-91c6-42f6-9d8f-2571876a63e4" providerId="ADAL" clId="{00EC5575-B950-447D-A435-33C5FB86EF9F}" dt="2025-05-20T21:05:52.147" v="2977" actId="20577"/>
          <ac:spMkLst>
            <pc:docMk/>
            <pc:sldMk cId="3091857854" sldId="450"/>
            <ac:spMk id="2" creationId="{9DC7FCD8-8370-20CF-8D1D-276FAC39E9E5}"/>
          </ac:spMkLst>
        </pc:spChg>
        <pc:spChg chg="mod">
          <ac:chgData name="Cholette,Melissa (elle | she, her) (ECCC)" userId="d1681f99-91c6-42f6-9d8f-2571876a63e4" providerId="ADAL" clId="{00EC5575-B950-447D-A435-33C5FB86EF9F}" dt="2025-05-20T21:07:55.300" v="2984" actId="20577"/>
          <ac:spMkLst>
            <pc:docMk/>
            <pc:sldMk cId="3091857854" sldId="450"/>
            <ac:spMk id="3" creationId="{E1953CBE-355C-0D21-4390-9C1E55577C6D}"/>
          </ac:spMkLst>
        </pc:spChg>
        <pc:spChg chg="mod">
          <ac:chgData name="Cholette,Melissa (elle | she, her) (ECCC)" userId="d1681f99-91c6-42f6-9d8f-2571876a63e4" providerId="ADAL" clId="{00EC5575-B950-447D-A435-33C5FB86EF9F}" dt="2025-05-21T13:35:15.695" v="4106" actId="1076"/>
          <ac:spMkLst>
            <pc:docMk/>
            <pc:sldMk cId="3091857854" sldId="450"/>
            <ac:spMk id="4" creationId="{A9CB4398-913F-1566-18B8-20E872FC01A0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35:00.228" v="4102" actId="1076"/>
          <ac:spMkLst>
            <pc:docMk/>
            <pc:sldMk cId="3091857854" sldId="450"/>
            <ac:spMk id="5" creationId="{AD784A81-5517-4CE6-C62D-870FE55E0E5A}"/>
          </ac:spMkLst>
        </pc:spChg>
        <pc:picChg chg="add mod">
          <ac:chgData name="Cholette,Melissa (elle | she, her) (ECCC)" userId="d1681f99-91c6-42f6-9d8f-2571876a63e4" providerId="ADAL" clId="{00EC5575-B950-447D-A435-33C5FB86EF9F}" dt="2025-05-20T21:08:26.264" v="2990"/>
          <ac:picMkLst>
            <pc:docMk/>
            <pc:sldMk cId="3091857854" sldId="450"/>
            <ac:picMk id="9" creationId="{29753423-75A9-AA8B-D314-384943B162FE}"/>
          </ac:picMkLst>
        </pc:picChg>
        <pc:picChg chg="add mod">
          <ac:chgData name="Cholette,Melissa (elle | she, her) (ECCC)" userId="d1681f99-91c6-42f6-9d8f-2571876a63e4" providerId="ADAL" clId="{00EC5575-B950-447D-A435-33C5FB86EF9F}" dt="2025-05-20T21:08:50.648" v="2997" actId="1076"/>
          <ac:picMkLst>
            <pc:docMk/>
            <pc:sldMk cId="3091857854" sldId="450"/>
            <ac:picMk id="13" creationId="{A6EF32C4-07AA-482B-10B3-14C24668506A}"/>
          </ac:picMkLst>
        </pc:picChg>
        <pc:picChg chg="add mod">
          <ac:chgData name="Cholette,Melissa (elle | she, her) (ECCC)" userId="d1681f99-91c6-42f6-9d8f-2571876a63e4" providerId="ADAL" clId="{00EC5575-B950-447D-A435-33C5FB86EF9F}" dt="2025-05-20T21:09:08.598" v="3000" actId="1076"/>
          <ac:picMkLst>
            <pc:docMk/>
            <pc:sldMk cId="3091857854" sldId="450"/>
            <ac:picMk id="16" creationId="{3E3D0F33-FDD9-F616-2D8B-BB8565327D73}"/>
          </ac:picMkLst>
        </pc:picChg>
        <pc:picChg chg="add mod">
          <ac:chgData name="Cholette,Melissa (elle | she, her) (ECCC)" userId="d1681f99-91c6-42f6-9d8f-2571876a63e4" providerId="ADAL" clId="{00EC5575-B950-447D-A435-33C5FB86EF9F}" dt="2025-05-20T21:09:45.758" v="3003" actId="1076"/>
          <ac:picMkLst>
            <pc:docMk/>
            <pc:sldMk cId="3091857854" sldId="450"/>
            <ac:picMk id="18" creationId="{6332EB8C-ABE3-1582-F9DF-E827F65FB04C}"/>
          </ac:picMkLst>
        </pc:picChg>
        <pc:picChg chg="add mod">
          <ac:chgData name="Cholette,Melissa (elle | she, her) (ECCC)" userId="d1681f99-91c6-42f6-9d8f-2571876a63e4" providerId="ADAL" clId="{00EC5575-B950-447D-A435-33C5FB86EF9F}" dt="2025-05-20T21:10:13.690" v="3008" actId="1076"/>
          <ac:picMkLst>
            <pc:docMk/>
            <pc:sldMk cId="3091857854" sldId="450"/>
            <ac:picMk id="20" creationId="{84347D65-0018-1344-8890-6B7A3E287CBA}"/>
          </ac:picMkLst>
        </pc:picChg>
        <pc:picChg chg="add mod">
          <ac:chgData name="Cholette,Melissa (elle | she, her) (ECCC)" userId="d1681f99-91c6-42f6-9d8f-2571876a63e4" providerId="ADAL" clId="{00EC5575-B950-447D-A435-33C5FB86EF9F}" dt="2025-05-20T21:07:58.413" v="2985" actId="1076"/>
          <ac:picMkLst>
            <pc:docMk/>
            <pc:sldMk cId="3091857854" sldId="450"/>
            <ac:picMk id="12290" creationId="{C10D17CB-0FF5-AC8E-299A-93327A0010E8}"/>
          </ac:picMkLst>
        </pc:picChg>
      </pc:sldChg>
      <pc:sldChg chg="addSp modSp add mod">
        <pc:chgData name="Cholette,Melissa (elle | she, her) (ECCC)" userId="d1681f99-91c6-42f6-9d8f-2571876a63e4" providerId="ADAL" clId="{00EC5575-B950-447D-A435-33C5FB86EF9F}" dt="2025-05-21T13:31:29.045" v="3929" actId="20577"/>
        <pc:sldMkLst>
          <pc:docMk/>
          <pc:sldMk cId="104115925" sldId="457"/>
        </pc:sldMkLst>
        <pc:spChg chg="mod">
          <ac:chgData name="Cholette,Melissa (elle | she, her) (ECCC)" userId="d1681f99-91c6-42f6-9d8f-2571876a63e4" providerId="ADAL" clId="{00EC5575-B950-447D-A435-33C5FB86EF9F}" dt="2025-05-20T20:43:14.365" v="2100" actId="20577"/>
          <ac:spMkLst>
            <pc:docMk/>
            <pc:sldMk cId="104115925" sldId="457"/>
            <ac:spMk id="2" creationId="{8057E906-CBEE-3466-20A1-82FA6C363A21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31:29.045" v="3929" actId="20577"/>
          <ac:spMkLst>
            <pc:docMk/>
            <pc:sldMk cId="104115925" sldId="457"/>
            <ac:spMk id="3" creationId="{2CCCE10E-27D0-40BA-82A8-DE2E7AC5C43A}"/>
          </ac:spMkLst>
        </pc:spChg>
        <pc:spChg chg="mod">
          <ac:chgData name="Cholette,Melissa (elle | she, her) (ECCC)" userId="d1681f99-91c6-42f6-9d8f-2571876a63e4" providerId="ADAL" clId="{00EC5575-B950-447D-A435-33C5FB86EF9F}" dt="2025-05-20T20:48:35.961" v="2158" actId="207"/>
          <ac:spMkLst>
            <pc:docMk/>
            <pc:sldMk cId="104115925" sldId="457"/>
            <ac:spMk id="4" creationId="{E776D22E-F76E-D7FF-85EE-F3ED629CAD89}"/>
          </ac:spMkLst>
        </pc:spChg>
        <pc:spChg chg="mod">
          <ac:chgData name="Cholette,Melissa (elle | she, her) (ECCC)" userId="d1681f99-91c6-42f6-9d8f-2571876a63e4" providerId="ADAL" clId="{00EC5575-B950-447D-A435-33C5FB86EF9F}" dt="2025-05-20T20:51:36.219" v="2186" actId="20577"/>
          <ac:spMkLst>
            <pc:docMk/>
            <pc:sldMk cId="104115925" sldId="457"/>
            <ac:spMk id="5" creationId="{3FCC3F10-88E4-20A2-DB90-B8CB5E755668}"/>
          </ac:spMkLst>
        </pc:spChg>
      </pc:sldChg>
      <pc:sldChg chg="modSp add del mod modShow">
        <pc:chgData name="Cholette,Melissa (elle | she, her) (ECCC)" userId="d1681f99-91c6-42f6-9d8f-2571876a63e4" providerId="ADAL" clId="{00EC5575-B950-447D-A435-33C5FB86EF9F}" dt="2025-05-20T20:53:00.916" v="2206" actId="47"/>
        <pc:sldMkLst>
          <pc:docMk/>
          <pc:sldMk cId="1589624728" sldId="465"/>
        </pc:sldMkLst>
      </pc:sldChg>
      <pc:sldChg chg="addSp delSp modSp add mod">
        <pc:chgData name="Cholette,Melissa (elle | she, her) (ECCC)" userId="d1681f99-91c6-42f6-9d8f-2571876a63e4" providerId="ADAL" clId="{00EC5575-B950-447D-A435-33C5FB86EF9F}" dt="2025-05-21T13:32:09.033" v="3946" actId="478"/>
        <pc:sldMkLst>
          <pc:docMk/>
          <pc:sldMk cId="3875062813" sldId="466"/>
        </pc:sldMkLst>
        <pc:spChg chg="mod">
          <ac:chgData name="Cholette,Melissa (elle | she, her) (ECCC)" userId="d1681f99-91c6-42f6-9d8f-2571876a63e4" providerId="ADAL" clId="{00EC5575-B950-447D-A435-33C5FB86EF9F}" dt="2025-05-20T20:43:20.642" v="2104" actId="20577"/>
          <ac:spMkLst>
            <pc:docMk/>
            <pc:sldMk cId="3875062813" sldId="466"/>
            <ac:spMk id="2" creationId="{EAA32790-6CED-7E73-3156-463BB788F6F4}"/>
          </ac:spMkLst>
        </pc:spChg>
        <pc:spChg chg="mod">
          <ac:chgData name="Cholette,Melissa (elle | she, her) (ECCC)" userId="d1681f99-91c6-42f6-9d8f-2571876a63e4" providerId="ADAL" clId="{00EC5575-B950-447D-A435-33C5FB86EF9F}" dt="2025-05-20T20:49:12.197" v="2168" actId="207"/>
          <ac:spMkLst>
            <pc:docMk/>
            <pc:sldMk cId="3875062813" sldId="466"/>
            <ac:spMk id="4" creationId="{71A8BFE9-0FAA-D780-5177-91CDD929C5AC}"/>
          </ac:spMkLst>
        </pc:spChg>
        <pc:spChg chg="mod">
          <ac:chgData name="Cholette,Melissa (elle | she, her) (ECCC)" userId="d1681f99-91c6-42f6-9d8f-2571876a63e4" providerId="ADAL" clId="{00EC5575-B950-447D-A435-33C5FB86EF9F}" dt="2025-05-20T20:43:31.234" v="2106" actId="20577"/>
          <ac:spMkLst>
            <pc:docMk/>
            <pc:sldMk cId="3875062813" sldId="466"/>
            <ac:spMk id="5" creationId="{0AD52521-40CE-1F66-69FB-149815885E97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32:05.930" v="3945" actId="20577"/>
          <ac:spMkLst>
            <pc:docMk/>
            <pc:sldMk cId="3875062813" sldId="466"/>
            <ac:spMk id="6" creationId="{D8A30BD0-F0F5-FC6F-985D-1A70FF38E50B}"/>
          </ac:spMkLst>
        </pc:spChg>
      </pc:sldChg>
      <pc:sldChg chg="addSp delSp modSp add mod">
        <pc:chgData name="Cholette,Melissa (elle | she, her) (ECCC)" userId="d1681f99-91c6-42f6-9d8f-2571876a63e4" providerId="ADAL" clId="{00EC5575-B950-447D-A435-33C5FB86EF9F}" dt="2025-05-21T13:22:23.665" v="3694" actId="113"/>
        <pc:sldMkLst>
          <pc:docMk/>
          <pc:sldMk cId="2441934200" sldId="467"/>
        </pc:sldMkLst>
        <pc:spChg chg="mod">
          <ac:chgData name="Cholette,Melissa (elle | she, her) (ECCC)" userId="d1681f99-91c6-42f6-9d8f-2571876a63e4" providerId="ADAL" clId="{00EC5575-B950-447D-A435-33C5FB86EF9F}" dt="2025-05-21T13:22:23.665" v="3694" actId="113"/>
          <ac:spMkLst>
            <pc:docMk/>
            <pc:sldMk cId="2441934200" sldId="467"/>
            <ac:spMk id="2" creationId="{90340495-4875-4228-D521-3ED88ACBAD0C}"/>
          </ac:spMkLst>
        </pc:spChg>
        <pc:spChg chg="mod">
          <ac:chgData name="Cholette,Melissa (elle | she, her) (ECCC)" userId="d1681f99-91c6-42f6-9d8f-2571876a63e4" providerId="ADAL" clId="{00EC5575-B950-447D-A435-33C5FB86EF9F}" dt="2025-05-21T13:07:00.813" v="3097" actId="20577"/>
          <ac:spMkLst>
            <pc:docMk/>
            <pc:sldMk cId="2441934200" sldId="467"/>
            <ac:spMk id="3" creationId="{F22580D1-9917-19CD-4B97-566457EA599B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09:02.460" v="3178" actId="14100"/>
          <ac:spMkLst>
            <pc:docMk/>
            <pc:sldMk cId="2441934200" sldId="467"/>
            <ac:spMk id="7" creationId="{A566AB16-E6AC-B35F-6616-90237CBCF5A5}"/>
          </ac:spMkLst>
        </pc:spChg>
        <pc:spChg chg="add mod">
          <ac:chgData name="Cholette,Melissa (elle | she, her) (ECCC)" userId="d1681f99-91c6-42f6-9d8f-2571876a63e4" providerId="ADAL" clId="{00EC5575-B950-447D-A435-33C5FB86EF9F}" dt="2025-05-20T19:02:01.749" v="122"/>
          <ac:spMkLst>
            <pc:docMk/>
            <pc:sldMk cId="2441934200" sldId="467"/>
            <ac:spMk id="9" creationId="{6C4A9D94-8ED3-DD19-AABE-5529B52FDBC8}"/>
          </ac:spMkLst>
        </pc:spChg>
        <pc:spChg chg="mod">
          <ac:chgData name="Cholette,Melissa (elle | she, her) (ECCC)" userId="d1681f99-91c6-42f6-9d8f-2571876a63e4" providerId="ADAL" clId="{00EC5575-B950-447D-A435-33C5FB86EF9F}" dt="2025-05-20T19:01:50.418" v="119" actId="1038"/>
          <ac:spMkLst>
            <pc:docMk/>
            <pc:sldMk cId="2441934200" sldId="467"/>
            <ac:spMk id="10" creationId="{28F1630E-76CE-63DB-0DA1-EE6F77881BD6}"/>
          </ac:spMkLst>
        </pc:spChg>
        <pc:spChg chg="mod">
          <ac:chgData name="Cholette,Melissa (elle | she, her) (ECCC)" userId="d1681f99-91c6-42f6-9d8f-2571876a63e4" providerId="ADAL" clId="{00EC5575-B950-447D-A435-33C5FB86EF9F}" dt="2025-05-21T13:08:30.177" v="3152" actId="1076"/>
          <ac:spMkLst>
            <pc:docMk/>
            <pc:sldMk cId="2441934200" sldId="467"/>
            <ac:spMk id="11" creationId="{CD4D8771-D2D1-91F2-434D-8C28E9203E21}"/>
          </ac:spMkLst>
        </pc:spChg>
        <pc:spChg chg="mod">
          <ac:chgData name="Cholette,Melissa (elle | she, her) (ECCC)" userId="d1681f99-91c6-42f6-9d8f-2571876a63e4" providerId="ADAL" clId="{00EC5575-B950-447D-A435-33C5FB86EF9F}" dt="2025-05-20T19:01:54.967" v="121" actId="14100"/>
          <ac:spMkLst>
            <pc:docMk/>
            <pc:sldMk cId="2441934200" sldId="467"/>
            <ac:spMk id="12" creationId="{9CD2E711-611F-D207-01BC-17A96164D77C}"/>
          </ac:spMkLst>
        </pc:spChg>
        <pc:spChg chg="mod">
          <ac:chgData name="Cholette,Melissa (elle | she, her) (ECCC)" userId="d1681f99-91c6-42f6-9d8f-2571876a63e4" providerId="ADAL" clId="{00EC5575-B950-447D-A435-33C5FB86EF9F}" dt="2025-05-20T19:04:47.663" v="283" actId="113"/>
          <ac:spMkLst>
            <pc:docMk/>
            <pc:sldMk cId="2441934200" sldId="467"/>
            <ac:spMk id="14" creationId="{854A3389-CA0A-2925-D9AF-CD4AE03CCE13}"/>
          </ac:spMkLst>
        </pc:spChg>
        <pc:spChg chg="mod">
          <ac:chgData name="Cholette,Melissa (elle | she, her) (ECCC)" userId="d1681f99-91c6-42f6-9d8f-2571876a63e4" providerId="ADAL" clId="{00EC5575-B950-447D-A435-33C5FB86EF9F}" dt="2025-05-21T13:07:27.273" v="3115" actId="20577"/>
          <ac:spMkLst>
            <pc:docMk/>
            <pc:sldMk cId="2441934200" sldId="467"/>
            <ac:spMk id="17" creationId="{60F00778-60EF-A33D-6FC1-34D1B7517404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07:37.483" v="3126" actId="20577"/>
          <ac:spMkLst>
            <pc:docMk/>
            <pc:sldMk cId="2441934200" sldId="467"/>
            <ac:spMk id="19" creationId="{680AB33C-9E30-936A-2D7B-B7C4AAC66C63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07:50.759" v="3141" actId="20577"/>
          <ac:spMkLst>
            <pc:docMk/>
            <pc:sldMk cId="2441934200" sldId="467"/>
            <ac:spMk id="20" creationId="{58D1F4F6-836D-5242-429D-AD11A45027EC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07:13.702" v="3109" actId="20577"/>
          <ac:spMkLst>
            <pc:docMk/>
            <pc:sldMk cId="2441934200" sldId="467"/>
            <ac:spMk id="23" creationId="{4331CC73-63B6-0275-BAFB-FD439D9C7A01}"/>
          </ac:spMkLst>
        </pc:spChg>
        <pc:cxnChg chg="mod">
          <ac:chgData name="Cholette,Melissa (elle | she, her) (ECCC)" userId="d1681f99-91c6-42f6-9d8f-2571876a63e4" providerId="ADAL" clId="{00EC5575-B950-447D-A435-33C5FB86EF9F}" dt="2025-05-20T19:01:45.803" v="101" actId="1038"/>
          <ac:cxnSpMkLst>
            <pc:docMk/>
            <pc:sldMk cId="2441934200" sldId="467"/>
            <ac:cxnSpMk id="5" creationId="{87EA03A7-E63F-78C3-FE0E-28B8CDFC2423}"/>
          </ac:cxnSpMkLst>
        </pc:cxnChg>
        <pc:cxnChg chg="mod">
          <ac:chgData name="Cholette,Melissa (elle | she, her) (ECCC)" userId="d1681f99-91c6-42f6-9d8f-2571876a63e4" providerId="ADAL" clId="{00EC5575-B950-447D-A435-33C5FB86EF9F}" dt="2025-05-20T19:01:45.803" v="101" actId="1038"/>
          <ac:cxnSpMkLst>
            <pc:docMk/>
            <pc:sldMk cId="2441934200" sldId="467"/>
            <ac:cxnSpMk id="6" creationId="{9CEF3C3A-517A-EB30-B528-472245785CF2}"/>
          </ac:cxnSpMkLst>
        </pc:cxnChg>
        <pc:cxnChg chg="mod">
          <ac:chgData name="Cholette,Melissa (elle | she, her) (ECCC)" userId="d1681f99-91c6-42f6-9d8f-2571876a63e4" providerId="ADAL" clId="{00EC5575-B950-447D-A435-33C5FB86EF9F}" dt="2025-05-20T19:01:45.803" v="101" actId="1038"/>
          <ac:cxnSpMkLst>
            <pc:docMk/>
            <pc:sldMk cId="2441934200" sldId="467"/>
            <ac:cxnSpMk id="8" creationId="{429AA207-716E-5ADF-AFE4-14BCA540A250}"/>
          </ac:cxnSpMkLst>
        </pc:cxnChg>
        <pc:cxnChg chg="add mod">
          <ac:chgData name="Cholette,Melissa (elle | she, her) (ECCC)" userId="d1681f99-91c6-42f6-9d8f-2571876a63e4" providerId="ADAL" clId="{00EC5575-B950-447D-A435-33C5FB86EF9F}" dt="2025-05-21T13:07:04.321" v="3098" actId="14100"/>
          <ac:cxnSpMkLst>
            <pc:docMk/>
            <pc:sldMk cId="2441934200" sldId="467"/>
            <ac:cxnSpMk id="13" creationId="{8C417465-A75D-7EB9-9A99-8D53EC789373}"/>
          </ac:cxnSpMkLst>
        </pc:cxnChg>
        <pc:cxnChg chg="add mod">
          <ac:chgData name="Cholette,Melissa (elle | she, her) (ECCC)" userId="d1681f99-91c6-42f6-9d8f-2571876a63e4" providerId="ADAL" clId="{00EC5575-B950-447D-A435-33C5FB86EF9F}" dt="2025-05-20T19:05:17.506" v="286" actId="13822"/>
          <ac:cxnSpMkLst>
            <pc:docMk/>
            <pc:sldMk cId="2441934200" sldId="467"/>
            <ac:cxnSpMk id="18" creationId="{6AD57C4D-7F04-1B28-B522-0F92E19B9605}"/>
          </ac:cxnSpMkLst>
        </pc:cxnChg>
        <pc:cxnChg chg="add mod">
          <ac:chgData name="Cholette,Melissa (elle | she, her) (ECCC)" userId="d1681f99-91c6-42f6-9d8f-2571876a63e4" providerId="ADAL" clId="{00EC5575-B950-447D-A435-33C5FB86EF9F}" dt="2025-05-21T13:07:40.457" v="3127" actId="20577"/>
          <ac:cxnSpMkLst>
            <pc:docMk/>
            <pc:sldMk cId="2441934200" sldId="467"/>
            <ac:cxnSpMk id="21" creationId="{7910BD7D-D18F-A66A-F21E-FAC50AE3CB65}"/>
          </ac:cxnSpMkLst>
        </pc:cxnChg>
      </pc:sldChg>
      <pc:sldChg chg="addSp delSp modSp new mod">
        <pc:chgData name="Cholette,Melissa (elle | she, her) (ECCC)" userId="d1681f99-91c6-42f6-9d8f-2571876a63e4" providerId="ADAL" clId="{00EC5575-B950-447D-A435-33C5FB86EF9F}" dt="2025-05-21T13:22:11.467" v="3692" actId="1037"/>
        <pc:sldMkLst>
          <pc:docMk/>
          <pc:sldMk cId="2317488986" sldId="468"/>
        </pc:sldMkLst>
        <pc:spChg chg="mod">
          <ac:chgData name="Cholette,Melissa (elle | she, her) (ECCC)" userId="d1681f99-91c6-42f6-9d8f-2571876a63e4" providerId="ADAL" clId="{00EC5575-B950-447D-A435-33C5FB86EF9F}" dt="2025-05-20T19:09:36.835" v="430" actId="20577"/>
          <ac:spMkLst>
            <pc:docMk/>
            <pc:sldMk cId="2317488986" sldId="468"/>
            <ac:spMk id="2" creationId="{618BF895-5775-2C22-69B2-F7FE1B0CECE5}"/>
          </ac:spMkLst>
        </pc:spChg>
        <pc:spChg chg="mod">
          <ac:chgData name="Cholette,Melissa (elle | she, her) (ECCC)" userId="d1681f99-91c6-42f6-9d8f-2571876a63e4" providerId="ADAL" clId="{00EC5575-B950-447D-A435-33C5FB86EF9F}" dt="2025-05-21T13:12:49.595" v="3336" actId="20577"/>
          <ac:spMkLst>
            <pc:docMk/>
            <pc:sldMk cId="2317488986" sldId="468"/>
            <ac:spMk id="3" creationId="{1704F6B5-365C-1C60-A700-8F8243570973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11:36.917" v="3267" actId="14100"/>
          <ac:spMkLst>
            <pc:docMk/>
            <pc:sldMk cId="2317488986" sldId="468"/>
            <ac:spMk id="4" creationId="{7D37E072-33CA-725C-14E7-1B6A9C887038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22:08.791" v="3677" actId="1076"/>
          <ac:spMkLst>
            <pc:docMk/>
            <pc:sldMk cId="2317488986" sldId="468"/>
            <ac:spMk id="6" creationId="{57E60AD7-9BEA-B69F-0753-9E50ECEB8E97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22:11.467" v="3692" actId="1037"/>
          <ac:spMkLst>
            <pc:docMk/>
            <pc:sldMk cId="2317488986" sldId="468"/>
            <ac:spMk id="7" creationId="{0281ED5F-8C9B-5700-651F-80C66FE5788A}"/>
          </ac:spMkLst>
        </pc:spChg>
        <pc:picChg chg="add mod">
          <ac:chgData name="Cholette,Melissa (elle | she, her) (ECCC)" userId="d1681f99-91c6-42f6-9d8f-2571876a63e4" providerId="ADAL" clId="{00EC5575-B950-447D-A435-33C5FB86EF9F}" dt="2025-05-20T19:12:12.673" v="753" actId="1076"/>
          <ac:picMkLst>
            <pc:docMk/>
            <pc:sldMk cId="2317488986" sldId="468"/>
            <ac:picMk id="1026" creationId="{A2412AC4-6FF3-7676-5315-0E41D41F5952}"/>
          </ac:picMkLst>
        </pc:picChg>
        <pc:picChg chg="add mod">
          <ac:chgData name="Cholette,Melissa (elle | she, her) (ECCC)" userId="d1681f99-91c6-42f6-9d8f-2571876a63e4" providerId="ADAL" clId="{00EC5575-B950-447D-A435-33C5FB86EF9F}" dt="2025-05-20T19:12:31.631" v="757" actId="1076"/>
          <ac:picMkLst>
            <pc:docMk/>
            <pc:sldMk cId="2317488986" sldId="468"/>
            <ac:picMk id="1028" creationId="{599CB374-EAF0-6F09-4F75-48A6DD45D32D}"/>
          </ac:picMkLst>
        </pc:picChg>
      </pc:sldChg>
      <pc:sldChg chg="addSp delSp modSp add mod">
        <pc:chgData name="Cholette,Melissa (elle | she, her) (ECCC)" userId="d1681f99-91c6-42f6-9d8f-2571876a63e4" providerId="ADAL" clId="{00EC5575-B950-447D-A435-33C5FB86EF9F}" dt="2025-05-21T13:15:12.323" v="3367" actId="1076"/>
        <pc:sldMkLst>
          <pc:docMk/>
          <pc:sldMk cId="2158160326" sldId="469"/>
        </pc:sldMkLst>
        <pc:spChg chg="add mod">
          <ac:chgData name="Cholette,Melissa (elle | she, her) (ECCC)" userId="d1681f99-91c6-42f6-9d8f-2571876a63e4" providerId="ADAL" clId="{00EC5575-B950-447D-A435-33C5FB86EF9F}" dt="2025-05-21T13:15:03.601" v="3365" actId="1076"/>
          <ac:spMkLst>
            <pc:docMk/>
            <pc:sldMk cId="2158160326" sldId="469"/>
            <ac:spMk id="3" creationId="{D8299401-ECE4-10C7-2276-A2BC1E82AFCC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15:03.601" v="3365" actId="1076"/>
          <ac:spMkLst>
            <pc:docMk/>
            <pc:sldMk cId="2158160326" sldId="469"/>
            <ac:spMk id="4" creationId="{85C17068-8700-C93A-31A6-72F2F25A51EE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15:12.323" v="3367" actId="1076"/>
          <ac:spMkLst>
            <pc:docMk/>
            <pc:sldMk cId="2158160326" sldId="469"/>
            <ac:spMk id="5" creationId="{DAB546A4-B58A-15B7-487E-02ED9FEC4F08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14:58.866" v="3364" actId="1076"/>
          <ac:spMkLst>
            <pc:docMk/>
            <pc:sldMk cId="2158160326" sldId="469"/>
            <ac:spMk id="9" creationId="{D7998EC2-A08C-D311-92BF-A9654B410BA0}"/>
          </ac:spMkLst>
        </pc:spChg>
        <pc:picChg chg="add mod">
          <ac:chgData name="Cholette,Melissa (elle | she, her) (ECCC)" userId="d1681f99-91c6-42f6-9d8f-2571876a63e4" providerId="ADAL" clId="{00EC5575-B950-447D-A435-33C5FB86EF9F}" dt="2025-05-21T13:15:03.601" v="3365" actId="1076"/>
          <ac:picMkLst>
            <pc:docMk/>
            <pc:sldMk cId="2158160326" sldId="469"/>
            <ac:picMk id="6" creationId="{336ECBFD-B8F1-D48E-1F78-B91335073DEC}"/>
          </ac:picMkLst>
        </pc:picChg>
        <pc:picChg chg="add mod">
          <ac:chgData name="Cholette,Melissa (elle | she, her) (ECCC)" userId="d1681f99-91c6-42f6-9d8f-2571876a63e4" providerId="ADAL" clId="{00EC5575-B950-447D-A435-33C5FB86EF9F}" dt="2025-05-21T13:15:03.601" v="3365" actId="1076"/>
          <ac:picMkLst>
            <pc:docMk/>
            <pc:sldMk cId="2158160326" sldId="469"/>
            <ac:picMk id="10" creationId="{638B76F2-2BB3-9517-6F19-07DCFACFF28D}"/>
          </ac:picMkLst>
        </pc:picChg>
        <pc:picChg chg="add mod">
          <ac:chgData name="Cholette,Melissa (elle | she, her) (ECCC)" userId="d1681f99-91c6-42f6-9d8f-2571876a63e4" providerId="ADAL" clId="{00EC5575-B950-447D-A435-33C5FB86EF9F}" dt="2025-05-21T13:15:03.601" v="3365" actId="1076"/>
          <ac:picMkLst>
            <pc:docMk/>
            <pc:sldMk cId="2158160326" sldId="469"/>
            <ac:picMk id="2056" creationId="{389EE2E4-428F-FC8D-9731-04BE1C34BE30}"/>
          </ac:picMkLst>
        </pc:picChg>
        <pc:picChg chg="add mod">
          <ac:chgData name="Cholette,Melissa (elle | she, her) (ECCC)" userId="d1681f99-91c6-42f6-9d8f-2571876a63e4" providerId="ADAL" clId="{00EC5575-B950-447D-A435-33C5FB86EF9F}" dt="2025-05-21T13:15:03.601" v="3365" actId="1076"/>
          <ac:picMkLst>
            <pc:docMk/>
            <pc:sldMk cId="2158160326" sldId="469"/>
            <ac:picMk id="2062" creationId="{ED56B0B4-1855-420F-8C39-4C5468DB6205}"/>
          </ac:picMkLst>
        </pc:picChg>
      </pc:sldChg>
      <pc:sldChg chg="modSp add mod">
        <pc:chgData name="Cholette,Melissa (elle | she, her) (ECCC)" userId="d1681f99-91c6-42f6-9d8f-2571876a63e4" providerId="ADAL" clId="{00EC5575-B950-447D-A435-33C5FB86EF9F}" dt="2025-05-21T13:10:08.513" v="3216" actId="14100"/>
        <pc:sldMkLst>
          <pc:docMk/>
          <pc:sldMk cId="2011285236" sldId="470"/>
        </pc:sldMkLst>
        <pc:spChg chg="mod">
          <ac:chgData name="Cholette,Melissa (elle | she, her) (ECCC)" userId="d1681f99-91c6-42f6-9d8f-2571876a63e4" providerId="ADAL" clId="{00EC5575-B950-447D-A435-33C5FB86EF9F}" dt="2025-05-20T20:16:20.647" v="1017" actId="20577"/>
          <ac:spMkLst>
            <pc:docMk/>
            <pc:sldMk cId="2011285236" sldId="470"/>
            <ac:spMk id="2" creationId="{8AA37F4B-4492-B2F5-89ED-353C92FDA89A}"/>
          </ac:spMkLst>
        </pc:spChg>
        <pc:spChg chg="mod">
          <ac:chgData name="Cholette,Melissa (elle | she, her) (ECCC)" userId="d1681f99-91c6-42f6-9d8f-2571876a63e4" providerId="ADAL" clId="{00EC5575-B950-447D-A435-33C5FB86EF9F}" dt="2025-05-21T13:09:23.423" v="3208" actId="20577"/>
          <ac:spMkLst>
            <pc:docMk/>
            <pc:sldMk cId="2011285236" sldId="470"/>
            <ac:spMk id="3" creationId="{59FE2B17-1827-F7FE-88A4-11A187828DF8}"/>
          </ac:spMkLst>
        </pc:spChg>
        <pc:spChg chg="mod">
          <ac:chgData name="Cholette,Melissa (elle | she, her) (ECCC)" userId="d1681f99-91c6-42f6-9d8f-2571876a63e4" providerId="ADAL" clId="{00EC5575-B950-447D-A435-33C5FB86EF9F}" dt="2025-05-21T13:10:08.513" v="3216" actId="14100"/>
          <ac:spMkLst>
            <pc:docMk/>
            <pc:sldMk cId="2011285236" sldId="470"/>
            <ac:spMk id="5" creationId="{CFAF6F15-9F2E-92B5-D0E9-2858A4060B8E}"/>
          </ac:spMkLst>
        </pc:spChg>
        <pc:spChg chg="mod">
          <ac:chgData name="Cholette,Melissa (elle | she, her) (ECCC)" userId="d1681f99-91c6-42f6-9d8f-2571876a63e4" providerId="ADAL" clId="{00EC5575-B950-447D-A435-33C5FB86EF9F}" dt="2025-05-20T20:16:12.406" v="1012" actId="1076"/>
          <ac:spMkLst>
            <pc:docMk/>
            <pc:sldMk cId="2011285236" sldId="470"/>
            <ac:spMk id="8" creationId="{4158A61F-F56D-027B-873C-C8744190A320}"/>
          </ac:spMkLst>
        </pc:spChg>
        <pc:cxnChg chg="mod">
          <ac:chgData name="Cholette,Melissa (elle | she, her) (ECCC)" userId="d1681f99-91c6-42f6-9d8f-2571876a63e4" providerId="ADAL" clId="{00EC5575-B950-447D-A435-33C5FB86EF9F}" dt="2025-05-21T13:09:35.780" v="3211" actId="208"/>
          <ac:cxnSpMkLst>
            <pc:docMk/>
            <pc:sldMk cId="2011285236" sldId="470"/>
            <ac:cxnSpMk id="7" creationId="{BA08A77E-4D1C-04E8-F092-7BB13CF75D6C}"/>
          </ac:cxnSpMkLst>
        </pc:cxnChg>
      </pc:sldChg>
      <pc:sldChg chg="addSp delSp modSp new mod ord modClrScheme modShow chgLayout">
        <pc:chgData name="Cholette,Melissa (elle | she, her) (ECCC)" userId="d1681f99-91c6-42f6-9d8f-2571876a63e4" providerId="ADAL" clId="{00EC5575-B950-447D-A435-33C5FB86EF9F}" dt="2025-05-21T13:21:57" v="3675"/>
        <pc:sldMkLst>
          <pc:docMk/>
          <pc:sldMk cId="2189978000" sldId="471"/>
        </pc:sldMkLst>
        <pc:spChg chg="add mod">
          <ac:chgData name="Cholette,Melissa (elle | she, her) (ECCC)" userId="d1681f99-91c6-42f6-9d8f-2571876a63e4" providerId="ADAL" clId="{00EC5575-B950-447D-A435-33C5FB86EF9F}" dt="2025-05-21T13:15:42.273" v="3372"/>
          <ac:spMkLst>
            <pc:docMk/>
            <pc:sldMk cId="2189978000" sldId="471"/>
            <ac:spMk id="2" creationId="{D645DBC1-782E-4CC5-A878-BC568F7B166F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15:52.203" v="3375" actId="1076"/>
          <ac:spMkLst>
            <pc:docMk/>
            <pc:sldMk cId="2189978000" sldId="471"/>
            <ac:spMk id="3" creationId="{09DFFAFC-50D9-6EC2-9623-34E1639381A3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16:29.120" v="3488" actId="1076"/>
          <ac:spMkLst>
            <pc:docMk/>
            <pc:sldMk cId="2189978000" sldId="471"/>
            <ac:spMk id="4" creationId="{E548C34F-FA9B-5753-CF70-1A8F317567BD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15:58.980" v="3426" actId="1037"/>
          <ac:spMkLst>
            <pc:docMk/>
            <pc:sldMk cId="2189978000" sldId="471"/>
            <ac:spMk id="5" creationId="{0B804D9D-FC0E-C353-177C-0DFD8FBCAEDC}"/>
          </ac:spMkLst>
        </pc:spChg>
        <pc:picChg chg="add mod">
          <ac:chgData name="Cholette,Melissa (elle | she, her) (ECCC)" userId="d1681f99-91c6-42f6-9d8f-2571876a63e4" providerId="ADAL" clId="{00EC5575-B950-447D-A435-33C5FB86EF9F}" dt="2025-05-21T13:15:36.416" v="3371" actId="1076"/>
          <ac:picMkLst>
            <pc:docMk/>
            <pc:sldMk cId="2189978000" sldId="471"/>
            <ac:picMk id="3074" creationId="{119E04EF-4A6C-D516-1A52-3519ED6A3527}"/>
          </ac:picMkLst>
        </pc:picChg>
        <pc:picChg chg="add mod">
          <ac:chgData name="Cholette,Melissa (elle | she, her) (ECCC)" userId="d1681f99-91c6-42f6-9d8f-2571876a63e4" providerId="ADAL" clId="{00EC5575-B950-447D-A435-33C5FB86EF9F}" dt="2025-05-21T13:15:30.267" v="3368" actId="14100"/>
          <ac:picMkLst>
            <pc:docMk/>
            <pc:sldMk cId="2189978000" sldId="471"/>
            <ac:picMk id="3076" creationId="{49EEDCE6-2732-2A34-5454-67890E8C99B4}"/>
          </ac:picMkLst>
        </pc:picChg>
        <pc:cxnChg chg="add mod">
          <ac:chgData name="Cholette,Melissa (elle | she, her) (ECCC)" userId="d1681f99-91c6-42f6-9d8f-2571876a63e4" providerId="ADAL" clId="{00EC5575-B950-447D-A435-33C5FB86EF9F}" dt="2025-05-21T13:16:25.726" v="3486" actId="13822"/>
          <ac:cxnSpMkLst>
            <pc:docMk/>
            <pc:sldMk cId="2189978000" sldId="471"/>
            <ac:cxnSpMk id="7" creationId="{EC8DD0F0-C2C4-0ED2-689F-A71D209B0F09}"/>
          </ac:cxnSpMkLst>
        </pc:cxnChg>
      </pc:sldChg>
      <pc:sldChg chg="addSp delSp modSp new del mod modShow">
        <pc:chgData name="Cholette,Melissa (elle | she, her) (ECCC)" userId="d1681f99-91c6-42f6-9d8f-2571876a63e4" providerId="ADAL" clId="{00EC5575-B950-447D-A435-33C5FB86EF9F}" dt="2025-05-21T13:21:20.854" v="3643" actId="2696"/>
        <pc:sldMkLst>
          <pc:docMk/>
          <pc:sldMk cId="1563838997" sldId="472"/>
        </pc:sldMkLst>
      </pc:sldChg>
      <pc:sldChg chg="add">
        <pc:chgData name="Cholette,Melissa (elle | she, her) (ECCC)" userId="d1681f99-91c6-42f6-9d8f-2571876a63e4" providerId="ADAL" clId="{00EC5575-B950-447D-A435-33C5FB86EF9F}" dt="2025-05-21T13:21:24.748" v="3644"/>
        <pc:sldMkLst>
          <pc:docMk/>
          <pc:sldMk cId="3692177217" sldId="472"/>
        </pc:sldMkLst>
      </pc:sldChg>
      <pc:sldChg chg="addSp delSp modSp add mod">
        <pc:chgData name="Cholette,Melissa (elle | she, her) (ECCC)" userId="d1681f99-91c6-42f6-9d8f-2571876a63e4" providerId="ADAL" clId="{00EC5575-B950-447D-A435-33C5FB86EF9F}" dt="2025-05-21T13:24:55.938" v="3753" actId="1076"/>
        <pc:sldMkLst>
          <pc:docMk/>
          <pc:sldMk cId="1112189943" sldId="473"/>
        </pc:sldMkLst>
        <pc:spChg chg="mod">
          <ac:chgData name="Cholette,Melissa (elle | she, her) (ECCC)" userId="d1681f99-91c6-42f6-9d8f-2571876a63e4" providerId="ADAL" clId="{00EC5575-B950-447D-A435-33C5FB86EF9F}" dt="2025-05-20T20:25:04.017" v="1239" actId="1076"/>
          <ac:spMkLst>
            <pc:docMk/>
            <pc:sldMk cId="1112189943" sldId="473"/>
            <ac:spMk id="2" creationId="{6EC3CE3D-19DD-CC5D-E37E-6B497C91ACDF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24:43.800" v="3748" actId="1076"/>
          <ac:spMkLst>
            <pc:docMk/>
            <pc:sldMk cId="1112189943" sldId="473"/>
            <ac:spMk id="3" creationId="{5A08BAB4-E1D0-523A-D8DE-38C2AC7BB63B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24:48.072" v="3751" actId="20577"/>
          <ac:spMkLst>
            <pc:docMk/>
            <pc:sldMk cId="1112189943" sldId="473"/>
            <ac:spMk id="4" creationId="{26C26343-3CF2-53DB-835C-CD9E2DA263D0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24:55.938" v="3753" actId="1076"/>
          <ac:spMkLst>
            <pc:docMk/>
            <pc:sldMk cId="1112189943" sldId="473"/>
            <ac:spMk id="5" creationId="{65F0ADB4-181F-2AA9-728D-9C51AF31F690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24:55.938" v="3753" actId="1076"/>
          <ac:spMkLst>
            <pc:docMk/>
            <pc:sldMk cId="1112189943" sldId="473"/>
            <ac:spMk id="6" creationId="{4C77C20E-D796-2580-C653-88FB908E86C5}"/>
          </ac:spMkLst>
        </pc:spChg>
        <pc:picChg chg="mod">
          <ac:chgData name="Cholette,Melissa (elle | she, her) (ECCC)" userId="d1681f99-91c6-42f6-9d8f-2571876a63e4" providerId="ADAL" clId="{00EC5575-B950-447D-A435-33C5FB86EF9F}" dt="2025-05-20T20:25:07.471" v="1241" actId="1076"/>
          <ac:picMkLst>
            <pc:docMk/>
            <pc:sldMk cId="1112189943" sldId="473"/>
            <ac:picMk id="1026" creationId="{3D9FC7EA-1684-C70B-4BF1-923EDB5CDC3D}"/>
          </ac:picMkLst>
        </pc:picChg>
        <pc:picChg chg="add mod">
          <ac:chgData name="Cholette,Melissa (elle | she, her) (ECCC)" userId="d1681f99-91c6-42f6-9d8f-2571876a63e4" providerId="ADAL" clId="{00EC5575-B950-447D-A435-33C5FB86EF9F}" dt="2025-05-20T20:25:27.917" v="1245"/>
          <ac:picMkLst>
            <pc:docMk/>
            <pc:sldMk cId="1112189943" sldId="473"/>
            <ac:picMk id="5122" creationId="{E045D3C2-B25E-49CD-5347-56094F4B2646}"/>
          </ac:picMkLst>
        </pc:picChg>
        <pc:picChg chg="add mod">
          <ac:chgData name="Cholette,Melissa (elle | she, her) (ECCC)" userId="d1681f99-91c6-42f6-9d8f-2571876a63e4" providerId="ADAL" clId="{00EC5575-B950-447D-A435-33C5FB86EF9F}" dt="2025-05-20T20:25:45.383" v="1247" actId="1076"/>
          <ac:picMkLst>
            <pc:docMk/>
            <pc:sldMk cId="1112189943" sldId="473"/>
            <ac:picMk id="5124" creationId="{7D82736D-7080-778A-EDA7-39C84250A243}"/>
          </ac:picMkLst>
        </pc:picChg>
        <pc:picChg chg="add mod">
          <ac:chgData name="Cholette,Melissa (elle | she, her) (ECCC)" userId="d1681f99-91c6-42f6-9d8f-2571876a63e4" providerId="ADAL" clId="{00EC5575-B950-447D-A435-33C5FB86EF9F}" dt="2025-05-20T20:27:11.957" v="1306" actId="1037"/>
          <ac:picMkLst>
            <pc:docMk/>
            <pc:sldMk cId="1112189943" sldId="473"/>
            <ac:picMk id="5126" creationId="{777D8109-7F49-7AC0-FC2D-B8363E2982BD}"/>
          </ac:picMkLst>
        </pc:picChg>
      </pc:sldChg>
      <pc:sldChg chg="addSp delSp modSp add">
        <pc:chgData name="Cholette,Melissa (elle | she, her) (ECCC)" userId="d1681f99-91c6-42f6-9d8f-2571876a63e4" providerId="ADAL" clId="{00EC5575-B950-447D-A435-33C5FB86EF9F}" dt="2025-05-21T13:25:10.009" v="3761" actId="1035"/>
        <pc:sldMkLst>
          <pc:docMk/>
          <pc:sldMk cId="787020085" sldId="474"/>
        </pc:sldMkLst>
        <pc:spChg chg="add mod">
          <ac:chgData name="Cholette,Melissa (elle | she, her) (ECCC)" userId="d1681f99-91c6-42f6-9d8f-2571876a63e4" providerId="ADAL" clId="{00EC5575-B950-447D-A435-33C5FB86EF9F}" dt="2025-05-21T13:25:02.357" v="3754"/>
          <ac:spMkLst>
            <pc:docMk/>
            <pc:sldMk cId="787020085" sldId="474"/>
            <ac:spMk id="5" creationId="{8B75F705-9052-0D59-5F5B-0901D6B21B9A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25:02.357" v="3754"/>
          <ac:spMkLst>
            <pc:docMk/>
            <pc:sldMk cId="787020085" sldId="474"/>
            <ac:spMk id="6" creationId="{BB2BAC4C-C899-FE77-A279-C261876670FB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25:02.357" v="3754"/>
          <ac:spMkLst>
            <pc:docMk/>
            <pc:sldMk cId="787020085" sldId="474"/>
            <ac:spMk id="7" creationId="{839CA77D-F4B3-8D12-5354-F0C7067982E3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25:02.357" v="3754"/>
          <ac:spMkLst>
            <pc:docMk/>
            <pc:sldMk cId="787020085" sldId="474"/>
            <ac:spMk id="8" creationId="{8CFAD9BC-B6B0-28D7-0F7F-2CCDB1FC4B35}"/>
          </ac:spMkLst>
        </pc:spChg>
        <pc:picChg chg="add mod">
          <ac:chgData name="Cholette,Melissa (elle | she, her) (ECCC)" userId="d1681f99-91c6-42f6-9d8f-2571876a63e4" providerId="ADAL" clId="{00EC5575-B950-447D-A435-33C5FB86EF9F}" dt="2025-05-21T13:25:10.009" v="3761" actId="1035"/>
          <ac:picMkLst>
            <pc:docMk/>
            <pc:sldMk cId="787020085" sldId="474"/>
            <ac:picMk id="3" creationId="{7BE92393-0EA4-E866-D996-88AD61864630}"/>
          </ac:picMkLst>
        </pc:picChg>
        <pc:picChg chg="add mod">
          <ac:chgData name="Cholette,Melissa (elle | she, her) (ECCC)" userId="d1681f99-91c6-42f6-9d8f-2571876a63e4" providerId="ADAL" clId="{00EC5575-B950-447D-A435-33C5FB86EF9F}" dt="2025-05-21T13:25:10.009" v="3761" actId="1035"/>
          <ac:picMkLst>
            <pc:docMk/>
            <pc:sldMk cId="787020085" sldId="474"/>
            <ac:picMk id="4" creationId="{07C6BCD1-8E60-1F82-D694-26EBB84CFB4C}"/>
          </ac:picMkLst>
        </pc:picChg>
        <pc:picChg chg="add mod">
          <ac:chgData name="Cholette,Melissa (elle | she, her) (ECCC)" userId="d1681f99-91c6-42f6-9d8f-2571876a63e4" providerId="ADAL" clId="{00EC5575-B950-447D-A435-33C5FB86EF9F}" dt="2025-05-21T13:25:10.009" v="3761" actId="1035"/>
          <ac:picMkLst>
            <pc:docMk/>
            <pc:sldMk cId="787020085" sldId="474"/>
            <ac:picMk id="6150" creationId="{41DB41D6-B06F-3F51-70B1-CBA5B5BDE115}"/>
          </ac:picMkLst>
        </pc:picChg>
        <pc:picChg chg="add mod">
          <ac:chgData name="Cholette,Melissa (elle | she, her) (ECCC)" userId="d1681f99-91c6-42f6-9d8f-2571876a63e4" providerId="ADAL" clId="{00EC5575-B950-447D-A435-33C5FB86EF9F}" dt="2025-05-21T13:25:10.009" v="3761" actId="1035"/>
          <ac:picMkLst>
            <pc:docMk/>
            <pc:sldMk cId="787020085" sldId="474"/>
            <ac:picMk id="6152" creationId="{BDED1B96-7A4E-7B82-28F1-41C99D7B71C9}"/>
          </ac:picMkLst>
        </pc:picChg>
      </pc:sldChg>
      <pc:sldChg chg="modSp new mod">
        <pc:chgData name="Cholette,Melissa (elle | she, her) (ECCC)" userId="d1681f99-91c6-42f6-9d8f-2571876a63e4" providerId="ADAL" clId="{00EC5575-B950-447D-A435-33C5FB86EF9F}" dt="2025-05-21T13:27:33.616" v="3850" actId="20577"/>
        <pc:sldMkLst>
          <pc:docMk/>
          <pc:sldMk cId="760755148" sldId="475"/>
        </pc:sldMkLst>
        <pc:spChg chg="mod">
          <ac:chgData name="Cholette,Melissa (elle | she, her) (ECCC)" userId="d1681f99-91c6-42f6-9d8f-2571876a63e4" providerId="ADAL" clId="{00EC5575-B950-447D-A435-33C5FB86EF9F}" dt="2025-05-20T20:30:22.106" v="1333" actId="20577"/>
          <ac:spMkLst>
            <pc:docMk/>
            <pc:sldMk cId="760755148" sldId="475"/>
            <ac:spMk id="2" creationId="{437E7F06-D76D-EC1F-84D0-C39A18EDEB7B}"/>
          </ac:spMkLst>
        </pc:spChg>
        <pc:spChg chg="mod">
          <ac:chgData name="Cholette,Melissa (elle | she, her) (ECCC)" userId="d1681f99-91c6-42f6-9d8f-2571876a63e4" providerId="ADAL" clId="{00EC5575-B950-447D-A435-33C5FB86EF9F}" dt="2025-05-21T13:27:33.616" v="3850" actId="20577"/>
          <ac:spMkLst>
            <pc:docMk/>
            <pc:sldMk cId="760755148" sldId="475"/>
            <ac:spMk id="3" creationId="{0272210D-0888-DF36-DFE3-4B3A709B1F32}"/>
          </ac:spMkLst>
        </pc:spChg>
      </pc:sldChg>
      <pc:sldChg chg="add mod modShow">
        <pc:chgData name="Cholette,Melissa (elle | she, her) (ECCC)" userId="d1681f99-91c6-42f6-9d8f-2571876a63e4" providerId="ADAL" clId="{00EC5575-B950-447D-A435-33C5FB86EF9F}" dt="2025-05-21T13:27:56.306" v="3853" actId="729"/>
        <pc:sldMkLst>
          <pc:docMk/>
          <pc:sldMk cId="1475370596" sldId="476"/>
        </pc:sldMkLst>
      </pc:sldChg>
      <pc:sldChg chg="addSp delSp modSp new del mod">
        <pc:chgData name="Cholette,Melissa (elle | she, her) (ECCC)" userId="d1681f99-91c6-42f6-9d8f-2571876a63e4" providerId="ADAL" clId="{00EC5575-B950-447D-A435-33C5FB86EF9F}" dt="2025-05-21T13:27:49.074" v="3851" actId="2696"/>
        <pc:sldMkLst>
          <pc:docMk/>
          <pc:sldMk cId="1806597560" sldId="476"/>
        </pc:sldMkLst>
      </pc:sldChg>
      <pc:sldChg chg="addSp delSp modSp new del mod modClrScheme modShow chgLayout">
        <pc:chgData name="Cholette,Melissa (elle | she, her) (ECCC)" userId="d1681f99-91c6-42f6-9d8f-2571876a63e4" providerId="ADAL" clId="{00EC5575-B950-447D-A435-33C5FB86EF9F}" dt="2025-05-21T13:27:49.074" v="3851" actId="2696"/>
        <pc:sldMkLst>
          <pc:docMk/>
          <pc:sldMk cId="1723110862" sldId="477"/>
        </pc:sldMkLst>
      </pc:sldChg>
      <pc:sldChg chg="add">
        <pc:chgData name="Cholette,Melissa (elle | she, her) (ECCC)" userId="d1681f99-91c6-42f6-9d8f-2571876a63e4" providerId="ADAL" clId="{00EC5575-B950-447D-A435-33C5FB86EF9F}" dt="2025-05-21T13:27:51.804" v="3852"/>
        <pc:sldMkLst>
          <pc:docMk/>
          <pc:sldMk cId="4064339397" sldId="477"/>
        </pc:sldMkLst>
      </pc:sldChg>
      <pc:sldChg chg="addSp modSp new del mod modShow">
        <pc:chgData name="Cholette,Melissa (elle | she, her) (ECCC)" userId="d1681f99-91c6-42f6-9d8f-2571876a63e4" providerId="ADAL" clId="{00EC5575-B950-447D-A435-33C5FB86EF9F}" dt="2025-05-21T13:27:49.074" v="3851" actId="2696"/>
        <pc:sldMkLst>
          <pc:docMk/>
          <pc:sldMk cId="3235735987" sldId="478"/>
        </pc:sldMkLst>
      </pc:sldChg>
      <pc:sldChg chg="add">
        <pc:chgData name="Cholette,Melissa (elle | she, her) (ECCC)" userId="d1681f99-91c6-42f6-9d8f-2571876a63e4" providerId="ADAL" clId="{00EC5575-B950-447D-A435-33C5FB86EF9F}" dt="2025-05-21T13:27:51.804" v="3852"/>
        <pc:sldMkLst>
          <pc:docMk/>
          <pc:sldMk cId="3303346898" sldId="478"/>
        </pc:sldMkLst>
      </pc:sldChg>
      <pc:sldChg chg="add">
        <pc:chgData name="Cholette,Melissa (elle | she, her) (ECCC)" userId="d1681f99-91c6-42f6-9d8f-2571876a63e4" providerId="ADAL" clId="{00EC5575-B950-447D-A435-33C5FB86EF9F}" dt="2025-05-21T13:27:51.804" v="3852"/>
        <pc:sldMkLst>
          <pc:docMk/>
          <pc:sldMk cId="1754769635" sldId="479"/>
        </pc:sldMkLst>
      </pc:sldChg>
      <pc:sldChg chg="addSp modSp new del mod modShow">
        <pc:chgData name="Cholette,Melissa (elle | she, her) (ECCC)" userId="d1681f99-91c6-42f6-9d8f-2571876a63e4" providerId="ADAL" clId="{00EC5575-B950-447D-A435-33C5FB86EF9F}" dt="2025-05-21T13:27:49.074" v="3851" actId="2696"/>
        <pc:sldMkLst>
          <pc:docMk/>
          <pc:sldMk cId="2128154127" sldId="479"/>
        </pc:sldMkLst>
      </pc:sldChg>
      <pc:sldChg chg="modSp new mod">
        <pc:chgData name="Cholette,Melissa (elle | she, her) (ECCC)" userId="d1681f99-91c6-42f6-9d8f-2571876a63e4" providerId="ADAL" clId="{00EC5575-B950-447D-A435-33C5FB86EF9F}" dt="2025-05-21T13:22:49.442" v="3703" actId="113"/>
        <pc:sldMkLst>
          <pc:docMk/>
          <pc:sldMk cId="556980025" sldId="480"/>
        </pc:sldMkLst>
        <pc:spChg chg="mod">
          <ac:chgData name="Cholette,Melissa (elle | she, her) (ECCC)" userId="d1681f99-91c6-42f6-9d8f-2571876a63e4" providerId="ADAL" clId="{00EC5575-B950-447D-A435-33C5FB86EF9F}" dt="2025-05-20T20:59:32.108" v="2428" actId="20577"/>
          <ac:spMkLst>
            <pc:docMk/>
            <pc:sldMk cId="556980025" sldId="480"/>
            <ac:spMk id="2" creationId="{05CFE04F-2687-0832-CFD9-3F5D4ECDC450}"/>
          </ac:spMkLst>
        </pc:spChg>
        <pc:spChg chg="mod">
          <ac:chgData name="Cholette,Melissa (elle | she, her) (ECCC)" userId="d1681f99-91c6-42f6-9d8f-2571876a63e4" providerId="ADAL" clId="{00EC5575-B950-447D-A435-33C5FB86EF9F}" dt="2025-05-21T13:22:49.442" v="3703" actId="113"/>
          <ac:spMkLst>
            <pc:docMk/>
            <pc:sldMk cId="556980025" sldId="480"/>
            <ac:spMk id="3" creationId="{4B36BD52-0783-DAF6-75F7-94B57735AEAC}"/>
          </ac:spMkLst>
        </pc:spChg>
      </pc:sldChg>
      <pc:sldChg chg="addSp delSp modSp add mod">
        <pc:chgData name="Cholette,Melissa (elle | she, her) (ECCC)" userId="d1681f99-91c6-42f6-9d8f-2571876a63e4" providerId="ADAL" clId="{00EC5575-B950-447D-A435-33C5FB86EF9F}" dt="2025-05-21T13:29:34.361" v="3879" actId="20577"/>
        <pc:sldMkLst>
          <pc:docMk/>
          <pc:sldMk cId="910862345" sldId="481"/>
        </pc:sldMkLst>
        <pc:spChg chg="mod">
          <ac:chgData name="Cholette,Melissa (elle | she, her) (ECCC)" userId="d1681f99-91c6-42f6-9d8f-2571876a63e4" providerId="ADAL" clId="{00EC5575-B950-447D-A435-33C5FB86EF9F}" dt="2025-05-21T13:28:04.809" v="3866" actId="20577"/>
          <ac:spMkLst>
            <pc:docMk/>
            <pc:sldMk cId="910862345" sldId="481"/>
            <ac:spMk id="2" creationId="{B7252500-1604-F484-DF43-EA7B10FA422B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29:34.361" v="3879" actId="20577"/>
          <ac:spMkLst>
            <pc:docMk/>
            <pc:sldMk cId="910862345" sldId="481"/>
            <ac:spMk id="6" creationId="{873A69D7-0F19-289E-E936-52CE2A5F7356}"/>
          </ac:spMkLst>
        </pc:spChg>
      </pc:sldChg>
      <pc:sldChg chg="addSp delSp modSp new mod ord modClrScheme chgLayout">
        <pc:chgData name="Cholette,Melissa (elle | she, her) (ECCC)" userId="d1681f99-91c6-42f6-9d8f-2571876a63e4" providerId="ADAL" clId="{00EC5575-B950-447D-A435-33C5FB86EF9F}" dt="2025-05-21T13:34:50.926" v="4100" actId="14100"/>
        <pc:sldMkLst>
          <pc:docMk/>
          <pc:sldMk cId="1465830901" sldId="482"/>
        </pc:sldMkLst>
        <pc:spChg chg="add mod">
          <ac:chgData name="Cholette,Melissa (elle | she, her) (ECCC)" userId="d1681f99-91c6-42f6-9d8f-2571876a63e4" providerId="ADAL" clId="{00EC5575-B950-447D-A435-33C5FB86EF9F}" dt="2025-05-21T13:34:43.657" v="4096" actId="20577"/>
          <ac:spMkLst>
            <pc:docMk/>
            <pc:sldMk cId="1465830901" sldId="482"/>
            <ac:spMk id="3" creationId="{7D3C05C8-A62B-7C6C-92E1-23181AF71979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34:35.521" v="4092" actId="20577"/>
          <ac:spMkLst>
            <pc:docMk/>
            <pc:sldMk cId="1465830901" sldId="482"/>
            <ac:spMk id="4" creationId="{ED16A247-23E2-ABFA-B7A6-29621740AA70}"/>
          </ac:spMkLst>
        </pc:spChg>
        <pc:spChg chg="add mod">
          <ac:chgData name="Cholette,Melissa (elle | she, her) (ECCC)" userId="d1681f99-91c6-42f6-9d8f-2571876a63e4" providerId="ADAL" clId="{00EC5575-B950-447D-A435-33C5FB86EF9F}" dt="2025-05-21T13:34:50.926" v="4100" actId="14100"/>
          <ac:spMkLst>
            <pc:docMk/>
            <pc:sldMk cId="1465830901" sldId="482"/>
            <ac:spMk id="6" creationId="{FB84B7AC-F5C1-8BCD-25C1-64C800E5CFEB}"/>
          </ac:spMkLst>
        </pc:spChg>
        <pc:picChg chg="add mod">
          <ac:chgData name="Cholette,Melissa (elle | she, her) (ECCC)" userId="d1681f99-91c6-42f6-9d8f-2571876a63e4" providerId="ADAL" clId="{00EC5575-B950-447D-A435-33C5FB86EF9F}" dt="2025-05-20T21:03:55.348" v="2910" actId="1076"/>
          <ac:picMkLst>
            <pc:docMk/>
            <pc:sldMk cId="1465830901" sldId="482"/>
            <ac:picMk id="10242" creationId="{D5305828-469A-FC46-7E98-A99ADBC03EDF}"/>
          </ac:picMkLst>
        </pc:picChg>
      </pc:sldChg>
      <pc:sldChg chg="delSp modSp new mod modShow">
        <pc:chgData name="Cholette,Melissa (elle | she, her) (ECCC)" userId="d1681f99-91c6-42f6-9d8f-2571876a63e4" providerId="ADAL" clId="{00EC5575-B950-447D-A435-33C5FB86EF9F}" dt="2025-05-21T13:21:45.111" v="3672" actId="729"/>
        <pc:sldMkLst>
          <pc:docMk/>
          <pc:sldMk cId="4263175486" sldId="483"/>
        </pc:sldMkLst>
        <pc:spChg chg="mod">
          <ac:chgData name="Cholette,Melissa (elle | she, her) (ECCC)" userId="d1681f99-91c6-42f6-9d8f-2571876a63e4" providerId="ADAL" clId="{00EC5575-B950-447D-A435-33C5FB86EF9F}" dt="2025-05-21T13:21:35.898" v="3670" actId="20577"/>
          <ac:spMkLst>
            <pc:docMk/>
            <pc:sldMk cId="4263175486" sldId="483"/>
            <ac:spMk id="2" creationId="{0A46A24F-018E-5666-9AFA-2C422F6546C8}"/>
          </ac:spMkLst>
        </pc:spChg>
      </pc:sldChg>
      <pc:sldChg chg="modSp new mod">
        <pc:chgData name="Cholette,Melissa (elle | she, her) (ECCC)" userId="d1681f99-91c6-42f6-9d8f-2571876a63e4" providerId="ADAL" clId="{00EC5575-B950-447D-A435-33C5FB86EF9F}" dt="2025-05-21T13:33:38.290" v="4015" actId="20577"/>
        <pc:sldMkLst>
          <pc:docMk/>
          <pc:sldMk cId="2320385605" sldId="484"/>
        </pc:sldMkLst>
        <pc:spChg chg="mod">
          <ac:chgData name="Cholette,Melissa (elle | she, her) (ECCC)" userId="d1681f99-91c6-42f6-9d8f-2571876a63e4" providerId="ADAL" clId="{00EC5575-B950-447D-A435-33C5FB86EF9F}" dt="2025-05-21T13:33:32.435" v="3994" actId="20577"/>
          <ac:spMkLst>
            <pc:docMk/>
            <pc:sldMk cId="2320385605" sldId="484"/>
            <ac:spMk id="2" creationId="{84F8A0C8-55FF-BA48-70A4-B6B88806BD97}"/>
          </ac:spMkLst>
        </pc:spChg>
        <pc:spChg chg="mod">
          <ac:chgData name="Cholette,Melissa (elle | she, her) (ECCC)" userId="d1681f99-91c6-42f6-9d8f-2571876a63e4" providerId="ADAL" clId="{00EC5575-B950-447D-A435-33C5FB86EF9F}" dt="2025-05-21T13:33:38.290" v="4015" actId="20577"/>
          <ac:spMkLst>
            <pc:docMk/>
            <pc:sldMk cId="2320385605" sldId="484"/>
            <ac:spMk id="3" creationId="{C13350FD-3E7C-F2FF-B4F4-664EA7AFC930}"/>
          </ac:spMkLst>
        </pc:spChg>
      </pc:sldChg>
      <pc:sldChg chg="addSp delSp modSp new mod">
        <pc:chgData name="Cholette,Melissa (elle | she, her) (ECCC)" userId="d1681f99-91c6-42f6-9d8f-2571876a63e4" providerId="ADAL" clId="{00EC5575-B950-447D-A435-33C5FB86EF9F}" dt="2025-05-27T13:21:30.844" v="4213" actId="1076"/>
        <pc:sldMkLst>
          <pc:docMk/>
          <pc:sldMk cId="1203128720" sldId="485"/>
        </pc:sldMkLst>
        <pc:spChg chg="mod">
          <ac:chgData name="Cholette,Melissa (elle | she, her) (ECCC)" userId="d1681f99-91c6-42f6-9d8f-2571876a63e4" providerId="ADAL" clId="{00EC5575-B950-447D-A435-33C5FB86EF9F}" dt="2025-05-27T13:18:41.242" v="4157" actId="20577"/>
          <ac:spMkLst>
            <pc:docMk/>
            <pc:sldMk cId="1203128720" sldId="485"/>
            <ac:spMk id="2" creationId="{FCA5508D-FB4B-25A0-DD8A-7810EE924CBE}"/>
          </ac:spMkLst>
        </pc:spChg>
        <pc:spChg chg="del">
          <ac:chgData name="Cholette,Melissa (elle | she, her) (ECCC)" userId="d1681f99-91c6-42f6-9d8f-2571876a63e4" providerId="ADAL" clId="{00EC5575-B950-447D-A435-33C5FB86EF9F}" dt="2025-05-27T13:17:23.370" v="4147" actId="478"/>
          <ac:spMkLst>
            <pc:docMk/>
            <pc:sldMk cId="1203128720" sldId="485"/>
            <ac:spMk id="3" creationId="{D728B2A2-34EB-0F1E-AFE3-5EBBFD815FA4}"/>
          </ac:spMkLst>
        </pc:spChg>
        <pc:spChg chg="add mod">
          <ac:chgData name="Cholette,Melissa (elle | she, her) (ECCC)" userId="d1681f99-91c6-42f6-9d8f-2571876a63e4" providerId="ADAL" clId="{00EC5575-B950-447D-A435-33C5FB86EF9F}" dt="2025-05-27T13:21:30.844" v="4213" actId="1076"/>
          <ac:spMkLst>
            <pc:docMk/>
            <pc:sldMk cId="1203128720" sldId="485"/>
            <ac:spMk id="6" creationId="{22CB1094-CAC3-C4E6-1303-31B54BCE16CB}"/>
          </ac:spMkLst>
        </pc:spChg>
        <pc:spChg chg="add del mod">
          <ac:chgData name="Cholette,Melissa (elle | she, her) (ECCC)" userId="d1681f99-91c6-42f6-9d8f-2571876a63e4" providerId="ADAL" clId="{00EC5575-B950-447D-A435-33C5FB86EF9F}" dt="2025-05-27T13:19:37.164" v="4193" actId="21"/>
          <ac:spMkLst>
            <pc:docMk/>
            <pc:sldMk cId="1203128720" sldId="485"/>
            <ac:spMk id="7" creationId="{37ED8962-F042-83C9-8553-ED440EE5AB57}"/>
          </ac:spMkLst>
        </pc:spChg>
        <pc:spChg chg="add mod">
          <ac:chgData name="Cholette,Melissa (elle | she, her) (ECCC)" userId="d1681f99-91c6-42f6-9d8f-2571876a63e4" providerId="ADAL" clId="{00EC5575-B950-447D-A435-33C5FB86EF9F}" dt="2025-05-27T13:21:21.842" v="4204" actId="14100"/>
          <ac:spMkLst>
            <pc:docMk/>
            <pc:sldMk cId="1203128720" sldId="485"/>
            <ac:spMk id="10" creationId="{37ED8962-F042-83C9-8553-ED440EE5AB57}"/>
          </ac:spMkLst>
        </pc:spChg>
        <pc:picChg chg="add mod">
          <ac:chgData name="Cholette,Melissa (elle | she, her) (ECCC)" userId="d1681f99-91c6-42f6-9d8f-2571876a63e4" providerId="ADAL" clId="{00EC5575-B950-447D-A435-33C5FB86EF9F}" dt="2025-05-27T13:19:30.851" v="4190" actId="14100"/>
          <ac:picMkLst>
            <pc:docMk/>
            <pc:sldMk cId="1203128720" sldId="485"/>
            <ac:picMk id="5" creationId="{6FFBDDF0-9ED2-E55F-E315-A94E0C817419}"/>
          </ac:picMkLst>
        </pc:picChg>
        <pc:picChg chg="add mod">
          <ac:chgData name="Cholette,Melissa (elle | she, her) (ECCC)" userId="d1681f99-91c6-42f6-9d8f-2571876a63e4" providerId="ADAL" clId="{00EC5575-B950-447D-A435-33C5FB86EF9F}" dt="2025-05-27T13:19:21.936" v="4187" actId="1076"/>
          <ac:picMkLst>
            <pc:docMk/>
            <pc:sldMk cId="1203128720" sldId="485"/>
            <ac:picMk id="9" creationId="{892188A5-0870-0E4B-74D2-BA48502BB901}"/>
          </ac:picMkLst>
        </pc:picChg>
      </pc:sldChg>
      <pc:sldChg chg="addSp delSp modSp add mod">
        <pc:chgData name="Cholette,Melissa (elle | she, her) (ECCC)" userId="d1681f99-91c6-42f6-9d8f-2571876a63e4" providerId="ADAL" clId="{00EC5575-B950-447D-A435-33C5FB86EF9F}" dt="2025-05-27T13:23:16.118" v="4224" actId="20577"/>
        <pc:sldMkLst>
          <pc:docMk/>
          <pc:sldMk cId="771445054" sldId="486"/>
        </pc:sldMkLst>
        <pc:spChg chg="add del mod">
          <ac:chgData name="Cholette,Melissa (elle | she, her) (ECCC)" userId="d1681f99-91c6-42f6-9d8f-2571876a63e4" providerId="ADAL" clId="{00EC5575-B950-447D-A435-33C5FB86EF9F}" dt="2025-05-27T13:21:36.242" v="4214" actId="478"/>
          <ac:spMkLst>
            <pc:docMk/>
            <pc:sldMk cId="771445054" sldId="486"/>
            <ac:spMk id="4" creationId="{2230CFEB-F3F1-716A-4C7D-84874B3797B6}"/>
          </ac:spMkLst>
        </pc:spChg>
        <pc:spChg chg="add mod">
          <ac:chgData name="Cholette,Melissa (elle | she, her) (ECCC)" userId="d1681f99-91c6-42f6-9d8f-2571876a63e4" providerId="ADAL" clId="{00EC5575-B950-447D-A435-33C5FB86EF9F}" dt="2025-05-27T13:21:36.408" v="4215"/>
          <ac:spMkLst>
            <pc:docMk/>
            <pc:sldMk cId="771445054" sldId="486"/>
            <ac:spMk id="6" creationId="{C4FBA692-9989-1727-51A9-FB94D4215AFE}"/>
          </ac:spMkLst>
        </pc:spChg>
        <pc:spChg chg="add mod">
          <ac:chgData name="Cholette,Melissa (elle | she, her) (ECCC)" userId="d1681f99-91c6-42f6-9d8f-2571876a63e4" providerId="ADAL" clId="{00EC5575-B950-447D-A435-33C5FB86EF9F}" dt="2025-05-27T13:23:16.118" v="4224" actId="20577"/>
          <ac:spMkLst>
            <pc:docMk/>
            <pc:sldMk cId="771445054" sldId="486"/>
            <ac:spMk id="9" creationId="{D304A779-862F-0900-ADD6-1CB47B76386E}"/>
          </ac:spMkLst>
        </pc:spChg>
        <pc:picChg chg="add mod">
          <ac:chgData name="Cholette,Melissa (elle | she, her) (ECCC)" userId="d1681f99-91c6-42f6-9d8f-2571876a63e4" providerId="ADAL" clId="{00EC5575-B950-447D-A435-33C5FB86EF9F}" dt="2025-05-27T13:21:10.132" v="4195"/>
          <ac:picMkLst>
            <pc:docMk/>
            <pc:sldMk cId="771445054" sldId="486"/>
            <ac:picMk id="3" creationId="{253053A7-A5C6-2B60-9F07-2B890108EBCE}"/>
          </ac:picMkLst>
        </pc:picChg>
        <pc:picChg chg="del">
          <ac:chgData name="Cholette,Melissa (elle | she, her) (ECCC)" userId="d1681f99-91c6-42f6-9d8f-2571876a63e4" providerId="ADAL" clId="{00EC5575-B950-447D-A435-33C5FB86EF9F}" dt="2025-05-27T13:21:11.268" v="4196" actId="478"/>
          <ac:picMkLst>
            <pc:docMk/>
            <pc:sldMk cId="771445054" sldId="486"/>
            <ac:picMk id="5" creationId="{6F6E5E2D-C93A-B9A7-8CBC-176CD882C437}"/>
          </ac:picMkLst>
        </pc:picChg>
        <pc:picChg chg="add mod">
          <ac:chgData name="Cholette,Melissa (elle | she, her) (ECCC)" userId="d1681f99-91c6-42f6-9d8f-2571876a63e4" providerId="ADAL" clId="{00EC5575-B950-447D-A435-33C5FB86EF9F}" dt="2025-05-27T13:23:07.868" v="4218" actId="1076"/>
          <ac:picMkLst>
            <pc:docMk/>
            <pc:sldMk cId="771445054" sldId="486"/>
            <ac:picMk id="8" creationId="{36DB38F3-AD7F-DA49-CA61-8B82785185A5}"/>
          </ac:picMkLst>
        </pc:picChg>
      </pc:sldChg>
      <pc:sldChg chg="addSp delSp modSp add mod">
        <pc:chgData name="Cholette,Melissa (elle | she, her) (ECCC)" userId="d1681f99-91c6-42f6-9d8f-2571876a63e4" providerId="ADAL" clId="{00EC5575-B950-447D-A435-33C5FB86EF9F}" dt="2025-05-27T13:25:12.256" v="4259" actId="20577"/>
        <pc:sldMkLst>
          <pc:docMk/>
          <pc:sldMk cId="1832969739" sldId="487"/>
        </pc:sldMkLst>
        <pc:spChg chg="add mod">
          <ac:chgData name="Cholette,Melissa (elle | she, her) (ECCC)" userId="d1681f99-91c6-42f6-9d8f-2571876a63e4" providerId="ADAL" clId="{00EC5575-B950-447D-A435-33C5FB86EF9F}" dt="2025-05-27T13:23:31.234" v="4231" actId="1076"/>
          <ac:spMkLst>
            <pc:docMk/>
            <pc:sldMk cId="1832969739" sldId="487"/>
            <ac:spMk id="5" creationId="{AFD9382A-1450-89BC-8B15-338233A4F4A3}"/>
          </ac:spMkLst>
        </pc:spChg>
        <pc:spChg chg="del">
          <ac:chgData name="Cholette,Melissa (elle | she, her) (ECCC)" userId="d1681f99-91c6-42f6-9d8f-2571876a63e4" providerId="ADAL" clId="{00EC5575-B950-447D-A435-33C5FB86EF9F}" dt="2025-05-27T13:23:21.682" v="4227" actId="478"/>
          <ac:spMkLst>
            <pc:docMk/>
            <pc:sldMk cId="1832969739" sldId="487"/>
            <ac:spMk id="6" creationId="{7D7A35A8-8C1B-3A2F-FCD0-424C5607D4D3}"/>
          </ac:spMkLst>
        </pc:spChg>
        <pc:spChg chg="del">
          <ac:chgData name="Cholette,Melissa (elle | she, her) (ECCC)" userId="d1681f99-91c6-42f6-9d8f-2571876a63e4" providerId="ADAL" clId="{00EC5575-B950-447D-A435-33C5FB86EF9F}" dt="2025-05-27T13:23:59.088" v="4235" actId="21"/>
          <ac:spMkLst>
            <pc:docMk/>
            <pc:sldMk cId="1832969739" sldId="487"/>
            <ac:spMk id="9" creationId="{DDC9D16C-30D1-8A83-0FB0-787952780D51}"/>
          </ac:spMkLst>
        </pc:spChg>
        <pc:spChg chg="add mod">
          <ac:chgData name="Cholette,Melissa (elle | she, her) (ECCC)" userId="d1681f99-91c6-42f6-9d8f-2571876a63e4" providerId="ADAL" clId="{00EC5575-B950-447D-A435-33C5FB86EF9F}" dt="2025-05-27T13:25:12.256" v="4259" actId="20577"/>
          <ac:spMkLst>
            <pc:docMk/>
            <pc:sldMk cId="1832969739" sldId="487"/>
            <ac:spMk id="11" creationId="{DDC9D16C-30D1-8A83-0FB0-787952780D51}"/>
          </ac:spMkLst>
        </pc:spChg>
        <pc:picChg chg="del">
          <ac:chgData name="Cholette,Melissa (elle | she, her) (ECCC)" userId="d1681f99-91c6-42f6-9d8f-2571876a63e4" providerId="ADAL" clId="{00EC5575-B950-447D-A435-33C5FB86EF9F}" dt="2025-05-27T13:23:20.850" v="4226" actId="478"/>
          <ac:picMkLst>
            <pc:docMk/>
            <pc:sldMk cId="1832969739" sldId="487"/>
            <ac:picMk id="3" creationId="{5ACD9362-6BED-5328-9057-D0AD295802A7}"/>
          </ac:picMkLst>
        </pc:picChg>
        <pc:picChg chg="add mod">
          <ac:chgData name="Cholette,Melissa (elle | she, her) (ECCC)" userId="d1681f99-91c6-42f6-9d8f-2571876a63e4" providerId="ADAL" clId="{00EC5575-B950-447D-A435-33C5FB86EF9F}" dt="2025-05-27T13:23:31.234" v="4231" actId="1076"/>
          <ac:picMkLst>
            <pc:docMk/>
            <pc:sldMk cId="1832969739" sldId="487"/>
            <ac:picMk id="4" creationId="{A3A2FC64-F7A4-4D74-2CAD-E3FD16BF5690}"/>
          </ac:picMkLst>
        </pc:picChg>
        <pc:picChg chg="del">
          <ac:chgData name="Cholette,Melissa (elle | she, her) (ECCC)" userId="d1681f99-91c6-42f6-9d8f-2571876a63e4" providerId="ADAL" clId="{00EC5575-B950-447D-A435-33C5FB86EF9F}" dt="2025-05-27T13:23:22.257" v="4228" actId="478"/>
          <ac:picMkLst>
            <pc:docMk/>
            <pc:sldMk cId="1832969739" sldId="487"/>
            <ac:picMk id="8" creationId="{C8F45662-9252-23E5-241B-904EA8CC4F4E}"/>
          </ac:picMkLst>
        </pc:picChg>
        <pc:picChg chg="add mod">
          <ac:chgData name="Cholette,Melissa (elle | she, her) (ECCC)" userId="d1681f99-91c6-42f6-9d8f-2571876a63e4" providerId="ADAL" clId="{00EC5575-B950-447D-A435-33C5FB86EF9F}" dt="2025-05-27T13:23:56.006" v="4234" actId="1076"/>
          <ac:picMkLst>
            <pc:docMk/>
            <pc:sldMk cId="1832969739" sldId="487"/>
            <ac:picMk id="10" creationId="{4E025541-16C1-5BBD-AB81-937D639EA0AB}"/>
          </ac:picMkLst>
        </pc:picChg>
      </pc:sldChg>
      <pc:sldChg chg="addSp delSp modSp add mod">
        <pc:chgData name="Cholette,Melissa (elle | she, her) (ECCC)" userId="d1681f99-91c6-42f6-9d8f-2571876a63e4" providerId="ADAL" clId="{00EC5575-B950-447D-A435-33C5FB86EF9F}" dt="2025-05-27T13:30:09.360" v="4293" actId="1076"/>
        <pc:sldMkLst>
          <pc:docMk/>
          <pc:sldMk cId="3132428452" sldId="488"/>
        </pc:sldMkLst>
        <pc:spChg chg="mod">
          <ac:chgData name="Cholette,Melissa (elle | she, her) (ECCC)" userId="d1681f99-91c6-42f6-9d8f-2571876a63e4" providerId="ADAL" clId="{00EC5575-B950-447D-A435-33C5FB86EF9F}" dt="2025-05-27T13:28:56.578" v="4286" actId="20577"/>
          <ac:spMkLst>
            <pc:docMk/>
            <pc:sldMk cId="3132428452" sldId="488"/>
            <ac:spMk id="5" creationId="{32521302-8424-7585-036A-309D97D5D745}"/>
          </ac:spMkLst>
        </pc:spChg>
        <pc:spChg chg="mod">
          <ac:chgData name="Cholette,Melissa (elle | she, her) (ECCC)" userId="d1681f99-91c6-42f6-9d8f-2571876a63e4" providerId="ADAL" clId="{00EC5575-B950-447D-A435-33C5FB86EF9F}" dt="2025-05-27T13:28:52.995" v="4280" actId="20577"/>
          <ac:spMkLst>
            <pc:docMk/>
            <pc:sldMk cId="3132428452" sldId="488"/>
            <ac:spMk id="11" creationId="{0F435496-AA45-B8DD-7CB6-21E903EF3528}"/>
          </ac:spMkLst>
        </pc:spChg>
        <pc:picChg chg="del">
          <ac:chgData name="Cholette,Melissa (elle | she, her) (ECCC)" userId="d1681f99-91c6-42f6-9d8f-2571876a63e4" providerId="ADAL" clId="{00EC5575-B950-447D-A435-33C5FB86EF9F}" dt="2025-05-27T13:25:00.859" v="4244" actId="478"/>
          <ac:picMkLst>
            <pc:docMk/>
            <pc:sldMk cId="3132428452" sldId="488"/>
            <ac:picMk id="4" creationId="{372D1EF1-3F44-52DC-6D5D-FE6A8001AEF2}"/>
          </ac:picMkLst>
        </pc:picChg>
        <pc:picChg chg="add mod">
          <ac:chgData name="Cholette,Melissa (elle | she, her) (ECCC)" userId="d1681f99-91c6-42f6-9d8f-2571876a63e4" providerId="ADAL" clId="{00EC5575-B950-447D-A435-33C5FB86EF9F}" dt="2025-05-27T13:27:00.731" v="4266" actId="1076"/>
          <ac:picMkLst>
            <pc:docMk/>
            <pc:sldMk cId="3132428452" sldId="488"/>
            <ac:picMk id="6" creationId="{02EFE374-D064-A35E-60C0-0892F42DD732}"/>
          </ac:picMkLst>
        </pc:picChg>
        <pc:picChg chg="add del mod">
          <ac:chgData name="Cholette,Melissa (elle | she, her) (ECCC)" userId="d1681f99-91c6-42f6-9d8f-2571876a63e4" providerId="ADAL" clId="{00EC5575-B950-447D-A435-33C5FB86EF9F}" dt="2025-05-27T13:29:44.619" v="4290" actId="478"/>
          <ac:picMkLst>
            <pc:docMk/>
            <pc:sldMk cId="3132428452" sldId="488"/>
            <ac:picMk id="8" creationId="{1FE2EE7C-480F-F39A-C7CB-CCE935096AFA}"/>
          </ac:picMkLst>
        </pc:picChg>
        <pc:picChg chg="del">
          <ac:chgData name="Cholette,Melissa (elle | she, her) (ECCC)" userId="d1681f99-91c6-42f6-9d8f-2571876a63e4" providerId="ADAL" clId="{00EC5575-B950-447D-A435-33C5FB86EF9F}" dt="2025-05-27T13:25:01.408" v="4245" actId="478"/>
          <ac:picMkLst>
            <pc:docMk/>
            <pc:sldMk cId="3132428452" sldId="488"/>
            <ac:picMk id="10" creationId="{4104A932-D71A-308A-4986-9E0395EF9297}"/>
          </ac:picMkLst>
        </pc:picChg>
        <pc:picChg chg="add mod">
          <ac:chgData name="Cholette,Melissa (elle | she, her) (ECCC)" userId="d1681f99-91c6-42f6-9d8f-2571876a63e4" providerId="ADAL" clId="{00EC5575-B950-447D-A435-33C5FB86EF9F}" dt="2025-05-27T13:30:09.360" v="4293" actId="1076"/>
          <ac:picMkLst>
            <pc:docMk/>
            <pc:sldMk cId="3132428452" sldId="488"/>
            <ac:picMk id="12" creationId="{7422EDD5-66F1-918A-CCE5-0C5B7632C132}"/>
          </ac:picMkLst>
        </pc:picChg>
      </pc:sldChg>
      <pc:sldChg chg="addSp delSp modSp add mod">
        <pc:chgData name="Cholette,Melissa (elle | she, her) (ECCC)" userId="d1681f99-91c6-42f6-9d8f-2571876a63e4" providerId="ADAL" clId="{00EC5575-B950-447D-A435-33C5FB86EF9F}" dt="2025-05-27T13:33:22.469" v="4329" actId="1076"/>
        <pc:sldMkLst>
          <pc:docMk/>
          <pc:sldMk cId="3783360313" sldId="489"/>
        </pc:sldMkLst>
        <pc:spChg chg="mod">
          <ac:chgData name="Cholette,Melissa (elle | she, her) (ECCC)" userId="d1681f99-91c6-42f6-9d8f-2571876a63e4" providerId="ADAL" clId="{00EC5575-B950-447D-A435-33C5FB86EF9F}" dt="2025-05-27T13:31:00.946" v="4316" actId="20577"/>
          <ac:spMkLst>
            <pc:docMk/>
            <pc:sldMk cId="3783360313" sldId="489"/>
            <ac:spMk id="5" creationId="{5E227B79-E838-E4B0-85E8-31B556177C47}"/>
          </ac:spMkLst>
        </pc:spChg>
        <pc:spChg chg="mod">
          <ac:chgData name="Cholette,Melissa (elle | she, her) (ECCC)" userId="d1681f99-91c6-42f6-9d8f-2571876a63e4" providerId="ADAL" clId="{00EC5575-B950-447D-A435-33C5FB86EF9F}" dt="2025-05-27T13:32:27.276" v="4326" actId="20577"/>
          <ac:spMkLst>
            <pc:docMk/>
            <pc:sldMk cId="3783360313" sldId="489"/>
            <ac:spMk id="11" creationId="{0567139D-3FFE-87ED-B9F6-5DB8D1044628}"/>
          </ac:spMkLst>
        </pc:spChg>
        <pc:picChg chg="add mod">
          <ac:chgData name="Cholette,Melissa (elle | she, her) (ECCC)" userId="d1681f99-91c6-42f6-9d8f-2571876a63e4" providerId="ADAL" clId="{00EC5575-B950-447D-A435-33C5FB86EF9F}" dt="2025-05-27T13:31:40.231" v="4319" actId="1076"/>
          <ac:picMkLst>
            <pc:docMk/>
            <pc:sldMk cId="3783360313" sldId="489"/>
            <ac:picMk id="4" creationId="{BE1DF3A9-9D1C-185B-892D-9DEB66F09DD5}"/>
          </ac:picMkLst>
        </pc:picChg>
        <pc:picChg chg="del">
          <ac:chgData name="Cholette,Melissa (elle | she, her) (ECCC)" userId="d1681f99-91c6-42f6-9d8f-2571876a63e4" providerId="ADAL" clId="{00EC5575-B950-447D-A435-33C5FB86EF9F}" dt="2025-05-27T13:30:48.945" v="4296" actId="478"/>
          <ac:picMkLst>
            <pc:docMk/>
            <pc:sldMk cId="3783360313" sldId="489"/>
            <ac:picMk id="6" creationId="{A5D6CE5F-C332-50F9-066E-2907F4F157BA}"/>
          </ac:picMkLst>
        </pc:picChg>
        <pc:picChg chg="add mod">
          <ac:chgData name="Cholette,Melissa (elle | she, her) (ECCC)" userId="d1681f99-91c6-42f6-9d8f-2571876a63e4" providerId="ADAL" clId="{00EC5575-B950-447D-A435-33C5FB86EF9F}" dt="2025-05-27T13:33:22.469" v="4329" actId="1076"/>
          <ac:picMkLst>
            <pc:docMk/>
            <pc:sldMk cId="3783360313" sldId="489"/>
            <ac:picMk id="8" creationId="{2D65CFCD-1B0C-508B-D794-66D0D4349A61}"/>
          </ac:picMkLst>
        </pc:picChg>
        <pc:picChg chg="del">
          <ac:chgData name="Cholette,Melissa (elle | she, her) (ECCC)" userId="d1681f99-91c6-42f6-9d8f-2571876a63e4" providerId="ADAL" clId="{00EC5575-B950-447D-A435-33C5FB86EF9F}" dt="2025-05-27T13:30:48.530" v="4295" actId="478"/>
          <ac:picMkLst>
            <pc:docMk/>
            <pc:sldMk cId="3783360313" sldId="489"/>
            <ac:picMk id="12" creationId="{16E3BD9F-10F4-2A39-10B9-8AAF312C094E}"/>
          </ac:picMkLst>
        </pc:picChg>
      </pc:sldChg>
      <pc:sldChg chg="addSp delSp modSp add mod">
        <pc:chgData name="Cholette,Melissa (elle | she, her) (ECCC)" userId="d1681f99-91c6-42f6-9d8f-2571876a63e4" providerId="ADAL" clId="{00EC5575-B950-447D-A435-33C5FB86EF9F}" dt="2025-05-27T13:44:21.046" v="4359" actId="14100"/>
        <pc:sldMkLst>
          <pc:docMk/>
          <pc:sldMk cId="836338826" sldId="490"/>
        </pc:sldMkLst>
        <pc:spChg chg="mod">
          <ac:chgData name="Cholette,Melissa (elle | she, her) (ECCC)" userId="d1681f99-91c6-42f6-9d8f-2571876a63e4" providerId="ADAL" clId="{00EC5575-B950-447D-A435-33C5FB86EF9F}" dt="2025-05-27T13:39:41.854" v="4349" actId="20577"/>
          <ac:spMkLst>
            <pc:docMk/>
            <pc:sldMk cId="836338826" sldId="490"/>
            <ac:spMk id="5" creationId="{4F7BA417-131C-A445-5EC1-46A0DE089A39}"/>
          </ac:spMkLst>
        </pc:spChg>
        <pc:spChg chg="mod">
          <ac:chgData name="Cholette,Melissa (elle | she, her) (ECCC)" userId="d1681f99-91c6-42f6-9d8f-2571876a63e4" providerId="ADAL" clId="{00EC5575-B950-447D-A435-33C5FB86EF9F}" dt="2025-05-27T13:39:09.596" v="4339" actId="20577"/>
          <ac:spMkLst>
            <pc:docMk/>
            <pc:sldMk cId="836338826" sldId="490"/>
            <ac:spMk id="11" creationId="{ACFDC034-0FA5-FFC3-D719-08B9E30FEA7B}"/>
          </ac:spMkLst>
        </pc:spChg>
        <pc:picChg chg="del">
          <ac:chgData name="Cholette,Melissa (elle | she, her) (ECCC)" userId="d1681f99-91c6-42f6-9d8f-2571876a63e4" providerId="ADAL" clId="{00EC5575-B950-447D-A435-33C5FB86EF9F}" dt="2025-05-27T13:39:45.175" v="4350" actId="478"/>
          <ac:picMkLst>
            <pc:docMk/>
            <pc:sldMk cId="836338826" sldId="490"/>
            <ac:picMk id="4" creationId="{0898BAEA-666C-9302-4AC0-E42248825226}"/>
          </ac:picMkLst>
        </pc:picChg>
        <pc:picChg chg="add mod">
          <ac:chgData name="Cholette,Melissa (elle | she, her) (ECCC)" userId="d1681f99-91c6-42f6-9d8f-2571876a63e4" providerId="ADAL" clId="{00EC5575-B950-447D-A435-33C5FB86EF9F}" dt="2025-05-27T13:43:43.082" v="4354" actId="1076"/>
          <ac:picMkLst>
            <pc:docMk/>
            <pc:sldMk cId="836338826" sldId="490"/>
            <ac:picMk id="6" creationId="{BCEDFD1F-FE81-7175-9AB0-278F737D1A61}"/>
          </ac:picMkLst>
        </pc:picChg>
        <pc:picChg chg="del">
          <ac:chgData name="Cholette,Melissa (elle | she, her) (ECCC)" userId="d1681f99-91c6-42f6-9d8f-2571876a63e4" providerId="ADAL" clId="{00EC5575-B950-447D-A435-33C5FB86EF9F}" dt="2025-05-27T13:39:45.473" v="4351" actId="478"/>
          <ac:picMkLst>
            <pc:docMk/>
            <pc:sldMk cId="836338826" sldId="490"/>
            <ac:picMk id="8" creationId="{E7948B9C-98FD-DFE2-B1DB-F0B417A583F5}"/>
          </ac:picMkLst>
        </pc:picChg>
        <pc:picChg chg="add mod">
          <ac:chgData name="Cholette,Melissa (elle | she, her) (ECCC)" userId="d1681f99-91c6-42f6-9d8f-2571876a63e4" providerId="ADAL" clId="{00EC5575-B950-447D-A435-33C5FB86EF9F}" dt="2025-05-27T13:44:21.046" v="4359" actId="14100"/>
          <ac:picMkLst>
            <pc:docMk/>
            <pc:sldMk cId="836338826" sldId="490"/>
            <ac:picMk id="9" creationId="{1011A5D9-D351-5172-55FC-045E4DD0AC1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2C1DE0-46C2-AD1B-C6AC-5445742F2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CCEBB0F-8235-20DB-4C64-682D641FA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15D5E7-B994-8DC0-77A7-FD1998034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C5637-5902-4691-BC30-989330D6BE9A}" type="datetimeFigureOut">
              <a:rPr lang="fr-CA" smtClean="0"/>
              <a:t>2025-05-27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FFBC4D-DF6D-2949-FA8A-09530D861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38D3E1-3C7A-A79E-2742-724ED9306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45372-254E-4DA7-A25D-B26F585EB8E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1877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0E7FE2-A103-FA8C-D968-96AEC49D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F9423A3-3C21-D340-45D6-13CB1CE30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C44533-E786-E732-BBB4-0B01AA225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C5637-5902-4691-BC30-989330D6BE9A}" type="datetimeFigureOut">
              <a:rPr lang="fr-CA" smtClean="0"/>
              <a:t>2025-05-27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A4F532-E84C-A577-8F21-EC3E3F15F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3A95D4-1E2E-8B57-7257-3D46FADD4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45372-254E-4DA7-A25D-B26F585EB8E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47745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E842192-3981-E6BE-0ED0-55F6637185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4390E16-D3BD-8F5A-20B3-F33409341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233C01-D0F0-5D9E-C32E-10206DCEF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C5637-5902-4691-BC30-989330D6BE9A}" type="datetimeFigureOut">
              <a:rPr lang="fr-CA" smtClean="0"/>
              <a:t>2025-05-27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E8FE67-2842-EE7A-9D9B-D895FBAE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A4C048-70D1-DD8A-547A-5C5DAA253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45372-254E-4DA7-A25D-B26F585EB8E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90766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E623E6-E8C1-B9AA-3755-474C12BB7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DA45DF-075E-031B-BB7D-5B578056C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9105BA9-D993-F7CA-AFFE-0D76CF381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C5637-5902-4691-BC30-989330D6BE9A}" type="datetimeFigureOut">
              <a:rPr lang="fr-CA" smtClean="0"/>
              <a:t>2025-05-27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E7C8D2-4468-5FDD-59AF-ADFE3226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EFBBBD-9618-03D1-C06A-2729D173C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45372-254E-4DA7-A25D-B26F585EB8E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19883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5450A6-7764-180C-7F56-048CE1840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43C790-770D-B851-7012-A71B3543A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7D03E5-8CA3-9C91-5AEF-B05937BA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C5637-5902-4691-BC30-989330D6BE9A}" type="datetimeFigureOut">
              <a:rPr lang="fr-CA" smtClean="0"/>
              <a:t>2025-05-27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F4E5E2-C309-0966-515E-96D534125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A90BEA-9C9C-DEC5-BEDA-3CD0ACBEF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45372-254E-4DA7-A25D-B26F585EB8E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83451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65F16A-B4DD-CD03-5393-6F75EE56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34CB2B-F8C7-8E26-4388-7295E477FD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89A4D97-5089-5606-F90C-B91F47211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2AEFFA8-39DF-F13A-703A-B2211E4DC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C5637-5902-4691-BC30-989330D6BE9A}" type="datetimeFigureOut">
              <a:rPr lang="fr-CA" smtClean="0"/>
              <a:t>2025-05-27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7EA1CE1-2D08-4E52-3E67-22AB83922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A82D89-67F1-B5B3-B9D5-29B2D2BAA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45372-254E-4DA7-A25D-B26F585EB8E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2616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17CB68-D0DE-8488-87D4-E597A133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C5698F-FE97-89A1-DB07-EFB8D8C8A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55478B2-D84A-70AF-ACE7-40C91754A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C2B0FC-5F7A-F49E-7314-5F856581B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57821B3-489E-58F9-C6B0-1BEA4C8EA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CAE91B5-4FA0-91F7-9339-18CFD198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C5637-5902-4691-BC30-989330D6BE9A}" type="datetimeFigureOut">
              <a:rPr lang="fr-CA" smtClean="0"/>
              <a:t>2025-05-27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DCF6943-1616-2E3A-CAE4-58448DC09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F38AA6E-BD75-9EC8-CCFD-F47556FE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45372-254E-4DA7-A25D-B26F585EB8E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3314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A761CA-F0A7-A5F2-26FC-2B6795EE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569F78B-9FF9-A389-C9B7-9773F15A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C5637-5902-4691-BC30-989330D6BE9A}" type="datetimeFigureOut">
              <a:rPr lang="fr-CA" smtClean="0"/>
              <a:t>2025-05-27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F559BC-5D0F-876C-5528-88F88412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4F4F982-A640-E43F-391B-64AE9FA4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45372-254E-4DA7-A25D-B26F585EB8E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42934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F3B4D88-BB02-9603-73B0-C8BBA6D8A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C5637-5902-4691-BC30-989330D6BE9A}" type="datetimeFigureOut">
              <a:rPr lang="fr-CA" smtClean="0"/>
              <a:t>2025-05-27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76E5F18-A1CB-F915-E4CC-544C1C1F5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16EF58-18B1-3810-CCB4-83683657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45372-254E-4DA7-A25D-B26F585EB8E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81637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F87AF5-F13B-D587-C0BE-24C63186B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1C91C0-5557-66DE-50EB-9A624F2C2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A81EA11-35F5-DB9C-ECE3-5E4A3C9A8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C5A8986-F8D9-2891-5244-3A6171482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C5637-5902-4691-BC30-989330D6BE9A}" type="datetimeFigureOut">
              <a:rPr lang="fr-CA" smtClean="0"/>
              <a:t>2025-05-27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08FB5F8-A018-CAD7-7504-3BA1B8DA7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FF8052-1B28-3B2B-BE7F-439CC1C9E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45372-254E-4DA7-A25D-B26F585EB8E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60655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67FEB-5C63-227A-DB2D-2DF9DDA12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097BB3D-13D5-0564-C9FB-6420CA441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3ED95B2-D586-6F2B-AC09-60D19E5CC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45E21EB-AD80-061B-E6CA-CEC5DB992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C5637-5902-4691-BC30-989330D6BE9A}" type="datetimeFigureOut">
              <a:rPr lang="fr-CA" smtClean="0"/>
              <a:t>2025-05-27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70CA739-59E3-7E0F-387F-4B61EAE6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E6F4CE-B97B-14AD-0477-8FA8ADA2E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45372-254E-4DA7-A25D-B26F585EB8E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5104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AE6DCC7-6263-AB83-F601-B17D225C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EF8548-D7E4-0C6A-FDE1-C39590FDD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64B374-C86E-5218-2266-F75801E580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6C5637-5902-4691-BC30-989330D6BE9A}" type="datetimeFigureOut">
              <a:rPr lang="fr-CA" smtClean="0"/>
              <a:t>2025-05-27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37AF43-4BB2-60DF-0709-691BD74D36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5F1140-A609-1977-0A10-A996BDC1D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C45372-254E-4DA7-A25D-B26F585EB8E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0173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52D1B8-9814-89F1-B6EB-2651AC0E00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err="1"/>
              <a:t>Computing</a:t>
            </a:r>
            <a:r>
              <a:rPr lang="fr-CA" dirty="0"/>
              <a:t> </a:t>
            </a:r>
            <a:r>
              <a:rPr lang="fr-CA" dirty="0" err="1"/>
              <a:t>mu_i</a:t>
            </a:r>
            <a:r>
              <a:rPr lang="fr-CA" dirty="0"/>
              <a:t> in 3MOM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4C8097-DD41-CE14-E5D2-77C7B6CE5E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Melissa Cholette, Hugh Morrison &amp; Jason Milbrandt</a:t>
            </a:r>
          </a:p>
        </p:txBody>
      </p:sp>
    </p:spTree>
    <p:extLst>
      <p:ext uri="{BB962C8B-B14F-4D97-AF65-F5344CB8AC3E}">
        <p14:creationId xmlns:p14="http://schemas.microsoft.com/office/powerpoint/2010/main" val="172304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B00C963D-BB3B-1E3B-6BB0-CBA49120CE29}"/>
              </a:ext>
            </a:extLst>
          </p:cNvPr>
          <p:cNvSpPr txBox="1"/>
          <p:nvPr/>
        </p:nvSpPr>
        <p:spPr>
          <a:xfrm>
            <a:off x="214092" y="55845"/>
            <a:ext cx="5100030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" noProof="0" dirty="0"/>
              <a:t>! loop around normalized Q (</a:t>
            </a:r>
            <a:r>
              <a:rPr lang="en-CA" sz="600" noProof="0" dirty="0" err="1"/>
              <a:t>Qnorm</a:t>
            </a:r>
            <a:r>
              <a:rPr lang="en-CA" sz="600" dirty="0"/>
              <a:t>)</a:t>
            </a:r>
          </a:p>
          <a:p>
            <a:r>
              <a:rPr lang="en-CA" sz="600" noProof="0" dirty="0" err="1"/>
              <a:t>i_Qnorm_loop</a:t>
            </a:r>
            <a:r>
              <a:rPr lang="en-CA" sz="600" noProof="0" dirty="0"/>
              <a:t>: do </a:t>
            </a:r>
            <a:r>
              <a:rPr lang="en-CA" sz="600" noProof="0" dirty="0" err="1"/>
              <a:t>i_Qnorm</a:t>
            </a:r>
            <a:r>
              <a:rPr lang="en-CA" sz="600" noProof="0" dirty="0"/>
              <a:t> = 1,n_Qnorm</a:t>
            </a:r>
          </a:p>
          <a:p>
            <a:r>
              <a:rPr lang="en-CA" sz="600" noProof="0" dirty="0"/>
              <a:t>   q = 800.**((i_Qnorm+10)*0.1)*1.e-18     ! new lambda limiter</a:t>
            </a:r>
          </a:p>
          <a:p>
            <a:r>
              <a:rPr lang="en-CA" sz="600" noProof="0" dirty="0"/>
              <a:t>   </a:t>
            </a:r>
            <a:r>
              <a:rPr lang="en-CA" sz="600" noProof="0" dirty="0" err="1"/>
              <a:t>qerror</a:t>
            </a:r>
            <a:r>
              <a:rPr lang="en-CA" sz="600" noProof="0" dirty="0"/>
              <a:t> = 1.e+20; </a:t>
            </a:r>
            <a:r>
              <a:rPr lang="en-CA" sz="600" noProof="0" dirty="0" err="1"/>
              <a:t>zqerror</a:t>
            </a:r>
            <a:r>
              <a:rPr lang="en-CA" sz="600" noProof="0" dirty="0"/>
              <a:t> = 1.e+20</a:t>
            </a:r>
          </a:p>
          <a:p>
            <a:endParaRPr lang="en-CA" sz="600" noProof="0" dirty="0"/>
          </a:p>
          <a:p>
            <a:r>
              <a:rPr lang="en-CA" sz="600" noProof="0" dirty="0"/>
              <a:t>  </a:t>
            </a:r>
            <a:r>
              <a:rPr lang="en-CA" sz="600" noProof="0" dirty="0" err="1"/>
              <a:t>rhom</a:t>
            </a:r>
            <a:r>
              <a:rPr lang="en-CA" sz="600" noProof="0" dirty="0"/>
              <a:t> = (1.-Fl)*</a:t>
            </a:r>
            <a:r>
              <a:rPr lang="en-CA" sz="600" noProof="0" dirty="0" err="1"/>
              <a:t>cgp</a:t>
            </a:r>
            <a:r>
              <a:rPr lang="en-CA" sz="600" noProof="0" dirty="0"/>
              <a:t>(</a:t>
            </a:r>
            <a:r>
              <a:rPr lang="en-CA" sz="600" noProof="0" dirty="0" err="1"/>
              <a:t>i_rhor</a:t>
            </a:r>
            <a:r>
              <a:rPr lang="en-CA" sz="600" noProof="0" dirty="0"/>
              <a:t>)+Fl*1000.*pi*</a:t>
            </a:r>
            <a:r>
              <a:rPr lang="en-CA" sz="600" noProof="0" dirty="0" err="1"/>
              <a:t>sxth</a:t>
            </a:r>
            <a:endParaRPr lang="en-CA" sz="600" noProof="0" dirty="0"/>
          </a:p>
          <a:p>
            <a:r>
              <a:rPr lang="en-CA" sz="600" noProof="0" dirty="0"/>
              <a:t>! assign provisional values for mom3 (first guess for mom3)</a:t>
            </a:r>
          </a:p>
          <a:p>
            <a:r>
              <a:rPr lang="en-CA" sz="600" noProof="0" dirty="0"/>
              <a:t>  mom3 = q/</a:t>
            </a:r>
            <a:r>
              <a:rPr lang="en-CA" sz="600" noProof="0" dirty="0" err="1"/>
              <a:t>rhom</a:t>
            </a:r>
            <a:r>
              <a:rPr lang="en-CA" sz="600" noProof="0" dirty="0"/>
              <a:t>     !note: </a:t>
            </a:r>
            <a:r>
              <a:rPr lang="en-CA" sz="600" noProof="0" dirty="0" err="1"/>
              <a:t>cgp</a:t>
            </a:r>
            <a:r>
              <a:rPr lang="en-CA" sz="600" noProof="0" dirty="0"/>
              <a:t> is pi/6*(</a:t>
            </a:r>
            <a:r>
              <a:rPr lang="en-CA" sz="600" noProof="0" dirty="0" err="1"/>
              <a:t>mean_density</a:t>
            </a:r>
            <a:r>
              <a:rPr lang="en-CA" sz="600" noProof="0" dirty="0"/>
              <a:t>), computed above</a:t>
            </a:r>
          </a:p>
          <a:p>
            <a:r>
              <a:rPr lang="en-CA" sz="600" noProof="0" dirty="0"/>
              <a:t>! update normalized mom6 based on the updated ratio of normalized mom3 and normalized Q</a:t>
            </a:r>
          </a:p>
          <a:p>
            <a:r>
              <a:rPr lang="en-CA" sz="600" noProof="0" dirty="0"/>
              <a:t>  </a:t>
            </a:r>
            <a:r>
              <a:rPr lang="en-CA" sz="600" noProof="0" dirty="0" err="1"/>
              <a:t>dum</a:t>
            </a:r>
            <a:r>
              <a:rPr lang="en-CA" sz="600" noProof="0" dirty="0"/>
              <a:t> = mom3/q</a:t>
            </a:r>
          </a:p>
          <a:p>
            <a:r>
              <a:rPr lang="en-CA" sz="600" noProof="0" dirty="0">
                <a:solidFill>
                  <a:srgbClr val="FF0000"/>
                </a:solidFill>
              </a:rPr>
              <a:t>  mom6 = </a:t>
            </a:r>
            <a:r>
              <a:rPr lang="en-CA" sz="600" noProof="0" dirty="0" err="1">
                <a:solidFill>
                  <a:srgbClr val="FF0000"/>
                </a:solidFill>
              </a:rPr>
              <a:t>Z_value</a:t>
            </a:r>
            <a:r>
              <a:rPr lang="en-CA" sz="600" noProof="0" dirty="0">
                <a:solidFill>
                  <a:srgbClr val="FF0000"/>
                </a:solidFill>
              </a:rPr>
              <a:t>/</a:t>
            </a:r>
            <a:r>
              <a:rPr lang="en-CA" sz="600" noProof="0" dirty="0" err="1">
                <a:solidFill>
                  <a:srgbClr val="FF0000"/>
                </a:solidFill>
              </a:rPr>
              <a:t>dum</a:t>
            </a:r>
            <a:endParaRPr lang="en-CA" sz="600" noProof="0" dirty="0">
              <a:solidFill>
                <a:srgbClr val="FF0000"/>
              </a:solidFill>
            </a:endParaRPr>
          </a:p>
          <a:p>
            <a:endParaRPr lang="en-CA" sz="600" noProof="0" dirty="0"/>
          </a:p>
          <a:p>
            <a:r>
              <a:rPr lang="en-CA" sz="600" noProof="0" dirty="0"/>
              <a:t>   iter=0   </a:t>
            </a:r>
          </a:p>
          <a:p>
            <a:r>
              <a:rPr lang="en-CA" sz="600" noProof="0" dirty="0"/>
              <a:t>   do</a:t>
            </a:r>
          </a:p>
          <a:p>
            <a:r>
              <a:rPr lang="en-CA" sz="600" noProof="0" dirty="0"/>
              <a:t>          ! first estimate of </a:t>
            </a:r>
            <a:r>
              <a:rPr lang="en-CA" sz="600" noProof="0" dirty="0" err="1"/>
              <a:t>mu_i</a:t>
            </a:r>
            <a:endParaRPr lang="en-CA" sz="600" noProof="0" dirty="0"/>
          </a:p>
          <a:p>
            <a:r>
              <a:rPr lang="en-CA" sz="600" noProof="0" dirty="0">
                <a:solidFill>
                  <a:schemeClr val="accent6"/>
                </a:solidFill>
              </a:rPr>
              <a:t>          </a:t>
            </a:r>
            <a:r>
              <a:rPr lang="en-CA" sz="600" noProof="0" dirty="0" err="1">
                <a:solidFill>
                  <a:schemeClr val="accent6"/>
                </a:solidFill>
              </a:rPr>
              <a:t>mu_i</a:t>
            </a:r>
            <a:r>
              <a:rPr lang="en-CA" sz="600" noProof="0" dirty="0">
                <a:solidFill>
                  <a:schemeClr val="accent6"/>
                </a:solidFill>
              </a:rPr>
              <a:t> = compute_mu_3moment_1(mom3,mom6,mu_i_max)</a:t>
            </a:r>
          </a:p>
          <a:p>
            <a:r>
              <a:rPr lang="en-CA" sz="600" noProof="0" dirty="0"/>
              <a:t>          </a:t>
            </a:r>
            <a:r>
              <a:rPr lang="en-CA" sz="600" noProof="0" dirty="0" err="1"/>
              <a:t>mu_i</a:t>
            </a:r>
            <a:r>
              <a:rPr lang="en-CA" sz="600" noProof="0" dirty="0"/>
              <a:t> = max(</a:t>
            </a:r>
            <a:r>
              <a:rPr lang="en-CA" sz="600" noProof="0" dirty="0" err="1"/>
              <a:t>mu_i,mu_i_min</a:t>
            </a:r>
            <a:r>
              <a:rPr lang="en-CA" sz="600" noProof="0" dirty="0"/>
              <a:t>)  ! make sure </a:t>
            </a:r>
            <a:r>
              <a:rPr lang="en-CA" sz="600" noProof="0" dirty="0" err="1"/>
              <a:t>mu_i</a:t>
            </a:r>
            <a:r>
              <a:rPr lang="en-CA" sz="600" noProof="0" dirty="0"/>
              <a:t> &gt;= 0 (otherwise size </a:t>
            </a:r>
            <a:r>
              <a:rPr lang="en-CA" sz="600" noProof="0" dirty="0" err="1"/>
              <a:t>dist</a:t>
            </a:r>
            <a:r>
              <a:rPr lang="en-CA" sz="600" noProof="0" dirty="0"/>
              <a:t> is infinity at D = 0)</a:t>
            </a:r>
          </a:p>
          <a:p>
            <a:r>
              <a:rPr lang="en-CA" sz="600" noProof="0" dirty="0"/>
              <a:t>          </a:t>
            </a:r>
            <a:r>
              <a:rPr lang="en-CA" sz="600" noProof="0" dirty="0" err="1"/>
              <a:t>mu_i</a:t>
            </a:r>
            <a:r>
              <a:rPr lang="en-CA" sz="600" noProof="0" dirty="0"/>
              <a:t> = min(</a:t>
            </a:r>
            <a:r>
              <a:rPr lang="en-CA" sz="600" noProof="0" dirty="0" err="1"/>
              <a:t>mu_i,mu_i_max</a:t>
            </a:r>
            <a:r>
              <a:rPr lang="en-CA" sz="600" noProof="0" dirty="0"/>
              <a:t>)  ! set upper limit</a:t>
            </a:r>
          </a:p>
          <a:p>
            <a:endParaRPr lang="en-CA" sz="600" noProof="0" dirty="0"/>
          </a:p>
          <a:p>
            <a:r>
              <a:rPr lang="en-CA" sz="600" noProof="0" dirty="0"/>
              <a:t>          ii_loop_1: do ii = 1,11000 ! this range of ii to calculate lambda chosen by trial and error for the given lambda limiter values</a:t>
            </a:r>
          </a:p>
          <a:p>
            <a:endParaRPr lang="en-CA" sz="600" noProof="0" dirty="0"/>
          </a:p>
          <a:p>
            <a:r>
              <a:rPr lang="en-CA" sz="600" noProof="0" dirty="0"/>
              <a:t>            lam = 1.0013**ii*10.    ! new </a:t>
            </a:r>
            <a:r>
              <a:rPr lang="en-CA" sz="600" noProof="0" dirty="0" err="1"/>
              <a:t>lambda_i</a:t>
            </a:r>
            <a:r>
              <a:rPr lang="en-CA" sz="600" noProof="0" dirty="0"/>
              <a:t> limiter</a:t>
            </a:r>
          </a:p>
          <a:p>
            <a:r>
              <a:rPr lang="en-CA" sz="600" noProof="0" dirty="0"/>
              <a:t>            </a:t>
            </a:r>
            <a:r>
              <a:rPr lang="en-CA" sz="600" noProof="0" dirty="0" err="1"/>
              <a:t>dum</a:t>
            </a:r>
            <a:r>
              <a:rPr lang="en-CA" sz="600" noProof="0" dirty="0"/>
              <a:t> = Dm_max1+Dm_max2*Fr**2.</a:t>
            </a:r>
          </a:p>
          <a:p>
            <a:r>
              <a:rPr lang="en-CA" sz="600" noProof="0" dirty="0"/>
              <a:t>            lam = max(lam,(mu_i+1.)/</a:t>
            </a:r>
            <a:r>
              <a:rPr lang="en-CA" sz="600" noProof="0" dirty="0" err="1"/>
              <a:t>dum</a:t>
            </a:r>
            <a:r>
              <a:rPr lang="en-CA" sz="600" noProof="0" dirty="0"/>
              <a:t>)     ! set min lam corresponding to mean size of x</a:t>
            </a:r>
          </a:p>
          <a:p>
            <a:r>
              <a:rPr lang="en-CA" sz="600" noProof="0" dirty="0"/>
              <a:t>            lam = min(lam,(mu_i+1.)/</a:t>
            </a:r>
            <a:r>
              <a:rPr lang="en-CA" sz="600" noProof="0" dirty="0" err="1"/>
              <a:t>Dm_min</a:t>
            </a:r>
            <a:r>
              <a:rPr lang="en-CA" sz="600" noProof="0" dirty="0"/>
              <a:t>)  ! set max lam corresponding to mean size of </a:t>
            </a:r>
            <a:r>
              <a:rPr lang="en-CA" sz="600" noProof="0" dirty="0" err="1"/>
              <a:t>Dm_min</a:t>
            </a:r>
            <a:r>
              <a:rPr lang="en-CA" sz="600" noProof="0" dirty="0"/>
              <a:t> (2 micron)</a:t>
            </a:r>
          </a:p>
          <a:p>
            <a:endParaRPr lang="en-CA" sz="600" noProof="0" dirty="0"/>
          </a:p>
          <a:p>
            <a:r>
              <a:rPr lang="en-CA" sz="600" noProof="0" dirty="0"/>
              <a:t>           ! normalized n0:</a:t>
            </a:r>
          </a:p>
          <a:p>
            <a:r>
              <a:rPr lang="en-CA" sz="600" noProof="0" dirty="0"/>
              <a:t>            n0 = lam**(mu_i+1.)/(gamma(mu_i+1.))</a:t>
            </a:r>
          </a:p>
          <a:p>
            <a:endParaRPr lang="en-CA" sz="600" noProof="0" dirty="0"/>
          </a:p>
          <a:p>
            <a:r>
              <a:rPr lang="en-CA" sz="600" noProof="0" dirty="0"/>
              <a:t>           ! calculate integral for each of the 4 parts of the size distribution</a:t>
            </a:r>
          </a:p>
          <a:p>
            <a:r>
              <a:rPr lang="en-CA" sz="600" noProof="0" dirty="0"/>
              <a:t>           ! check difference with respect to </a:t>
            </a:r>
            <a:r>
              <a:rPr lang="en-CA" sz="600" noProof="0" dirty="0" err="1"/>
              <a:t>Qnorm</a:t>
            </a:r>
            <a:endParaRPr lang="en-CA" sz="600" noProof="0" dirty="0"/>
          </a:p>
          <a:p>
            <a:endParaRPr lang="en-CA" sz="600" noProof="0" dirty="0"/>
          </a:p>
          <a:p>
            <a:r>
              <a:rPr lang="en-CA" sz="600" noProof="0" dirty="0"/>
              <a:t>           ! set up m-D relationship for solid ice with D &lt; </a:t>
            </a:r>
            <a:r>
              <a:rPr lang="en-CA" sz="600" noProof="0" dirty="0" err="1"/>
              <a:t>Dcrit</a:t>
            </a:r>
            <a:r>
              <a:rPr lang="en-CA" sz="600" noProof="0" dirty="0"/>
              <a:t>:</a:t>
            </a:r>
          </a:p>
          <a:p>
            <a:r>
              <a:rPr lang="en-CA" sz="600" noProof="0" dirty="0"/>
              <a:t>            cs1  = pi*</a:t>
            </a:r>
            <a:r>
              <a:rPr lang="en-CA" sz="600" noProof="0" dirty="0" err="1"/>
              <a:t>sxth</a:t>
            </a:r>
            <a:r>
              <a:rPr lang="en-CA" sz="600" noProof="0" dirty="0"/>
              <a:t>*900.</a:t>
            </a:r>
          </a:p>
          <a:p>
            <a:r>
              <a:rPr lang="en-CA" sz="600" noProof="0" dirty="0"/>
              <a:t>            ds1  = 3.</a:t>
            </a:r>
          </a:p>
          <a:p>
            <a:r>
              <a:rPr lang="en-CA" sz="600" noProof="0" dirty="0"/>
              <a:t>            cs5  = pi*</a:t>
            </a:r>
            <a:r>
              <a:rPr lang="en-CA" sz="600" noProof="0" dirty="0" err="1"/>
              <a:t>sxth</a:t>
            </a:r>
            <a:r>
              <a:rPr lang="en-CA" sz="600" noProof="0" dirty="0"/>
              <a:t>*1000.</a:t>
            </a:r>
          </a:p>
          <a:p>
            <a:endParaRPr lang="en-CA" sz="600" noProof="0" dirty="0"/>
          </a:p>
          <a:p>
            <a:r>
              <a:rPr lang="en-CA" sz="600" noProof="0" dirty="0"/>
              <a:t>            call </a:t>
            </a:r>
            <a:r>
              <a:rPr lang="en-CA" sz="600" noProof="0" dirty="0" err="1"/>
              <a:t>intgrl_section_Fl</a:t>
            </a:r>
            <a:r>
              <a:rPr lang="en-CA" sz="600" noProof="0" dirty="0"/>
              <a:t>(</a:t>
            </a:r>
            <a:r>
              <a:rPr lang="en-CA" sz="600" noProof="0" dirty="0" err="1"/>
              <a:t>lam,mu_i</a:t>
            </a:r>
            <a:r>
              <a:rPr lang="en-CA" sz="600" noProof="0" dirty="0"/>
              <a:t>, ds1,ds,dg,dsr, dcrit,dcrits,dcritr,intgrR1,intgrR2,intgrR3,intgrR4,intgrR5)</a:t>
            </a:r>
          </a:p>
          <a:p>
            <a:r>
              <a:rPr lang="en-CA" sz="600" noProof="0" dirty="0"/>
              <a:t>           ! sum of the integrals from the 4 regions of the size distribution:</a:t>
            </a:r>
          </a:p>
          <a:p>
            <a:r>
              <a:rPr lang="en-CA" sz="600" noProof="0" dirty="0"/>
              <a:t>            </a:t>
            </a:r>
            <a:r>
              <a:rPr lang="en-CA" sz="600" noProof="0" dirty="0" err="1"/>
              <a:t>qdum</a:t>
            </a:r>
            <a:r>
              <a:rPr lang="en-CA" sz="600" noProof="0" dirty="0"/>
              <a:t> = n0*((1.-Fl)*(cs1*intgrR1 + cs*intgrR2 + </a:t>
            </a:r>
            <a:r>
              <a:rPr lang="en-CA" sz="600" noProof="0" dirty="0" err="1"/>
              <a:t>cgp</a:t>
            </a:r>
            <a:r>
              <a:rPr lang="en-CA" sz="600" noProof="0" dirty="0"/>
              <a:t>(</a:t>
            </a:r>
            <a:r>
              <a:rPr lang="en-CA" sz="600" noProof="0" dirty="0" err="1"/>
              <a:t>i_rhor</a:t>
            </a:r>
            <a:r>
              <a:rPr lang="en-CA" sz="600" noProof="0" dirty="0"/>
              <a:t>)*intgrR3 + </a:t>
            </a:r>
            <a:r>
              <a:rPr lang="en-CA" sz="600" noProof="0" dirty="0" err="1"/>
              <a:t>csr</a:t>
            </a:r>
            <a:r>
              <a:rPr lang="en-CA" sz="600" noProof="0" dirty="0"/>
              <a:t>*intgrR4)+Fl*cs5*intgrR5)</a:t>
            </a:r>
          </a:p>
          <a:p>
            <a:endParaRPr lang="en-CA" sz="600" noProof="0" dirty="0"/>
          </a:p>
          <a:p>
            <a:r>
              <a:rPr lang="en-CA" sz="600" noProof="0" dirty="0"/>
              <a:t>            if (ii.eq.1) then</a:t>
            </a:r>
          </a:p>
          <a:p>
            <a:r>
              <a:rPr lang="en-CA" sz="600" noProof="0" dirty="0"/>
              <a:t>                </a:t>
            </a:r>
            <a:r>
              <a:rPr lang="en-CA" sz="600" noProof="0" dirty="0" err="1"/>
              <a:t>qerror</a:t>
            </a:r>
            <a:r>
              <a:rPr lang="en-CA" sz="600" noProof="0" dirty="0"/>
              <a:t> = abs(q-</a:t>
            </a:r>
            <a:r>
              <a:rPr lang="en-CA" sz="600" noProof="0" dirty="0" err="1"/>
              <a:t>qdum</a:t>
            </a:r>
            <a:r>
              <a:rPr lang="en-CA" sz="600" noProof="0" dirty="0"/>
              <a:t>)</a:t>
            </a:r>
          </a:p>
          <a:p>
            <a:r>
              <a:rPr lang="en-CA" sz="600" noProof="0" dirty="0"/>
              <a:t>                </a:t>
            </a:r>
            <a:r>
              <a:rPr lang="en-CA" sz="600" noProof="0" dirty="0" err="1"/>
              <a:t>lamf</a:t>
            </a:r>
            <a:r>
              <a:rPr lang="en-CA" sz="600" noProof="0" dirty="0"/>
              <a:t>   = lam</a:t>
            </a:r>
          </a:p>
          <a:p>
            <a:r>
              <a:rPr lang="en-CA" sz="600" noProof="0" dirty="0"/>
              <a:t>            endif</a:t>
            </a:r>
          </a:p>
          <a:p>
            <a:r>
              <a:rPr lang="en-CA" sz="600" noProof="0" dirty="0"/>
              <a:t>           ! find lam with smallest difference between </a:t>
            </a:r>
            <a:r>
              <a:rPr lang="en-CA" sz="600" noProof="0" dirty="0" err="1"/>
              <a:t>Qnorm</a:t>
            </a:r>
            <a:r>
              <a:rPr lang="en-CA" sz="600" noProof="0" dirty="0"/>
              <a:t> and estimate of </a:t>
            </a:r>
            <a:r>
              <a:rPr lang="en-CA" sz="600" noProof="0" dirty="0" err="1"/>
              <a:t>Qnorm</a:t>
            </a:r>
            <a:r>
              <a:rPr lang="en-CA" sz="600" noProof="0" dirty="0"/>
              <a:t>, assign to </a:t>
            </a:r>
            <a:r>
              <a:rPr lang="en-CA" sz="600" noProof="0" dirty="0" err="1"/>
              <a:t>lamf</a:t>
            </a:r>
            <a:endParaRPr lang="en-CA" sz="600" noProof="0" dirty="0"/>
          </a:p>
          <a:p>
            <a:r>
              <a:rPr lang="en-CA" sz="600" noProof="0" dirty="0"/>
              <a:t>            if (abs(q-</a:t>
            </a:r>
            <a:r>
              <a:rPr lang="en-CA" sz="600" noProof="0" dirty="0" err="1"/>
              <a:t>qdum</a:t>
            </a:r>
            <a:r>
              <a:rPr lang="en-CA" sz="600" noProof="0" dirty="0"/>
              <a:t>).</a:t>
            </a:r>
            <a:r>
              <a:rPr lang="en-CA" sz="600" noProof="0" dirty="0" err="1"/>
              <a:t>lt.qerror</a:t>
            </a:r>
            <a:r>
              <a:rPr lang="en-CA" sz="600" noProof="0" dirty="0"/>
              <a:t>) then</a:t>
            </a:r>
          </a:p>
          <a:p>
            <a:r>
              <a:rPr lang="en-CA" sz="600" noProof="0" dirty="0"/>
              <a:t>                </a:t>
            </a:r>
            <a:r>
              <a:rPr lang="en-CA" sz="600" noProof="0" dirty="0" err="1"/>
              <a:t>lamf</a:t>
            </a:r>
            <a:r>
              <a:rPr lang="en-CA" sz="600" noProof="0" dirty="0"/>
              <a:t>   = lam</a:t>
            </a:r>
          </a:p>
          <a:p>
            <a:r>
              <a:rPr lang="en-CA" sz="600" noProof="0" dirty="0"/>
              <a:t>                </a:t>
            </a:r>
            <a:r>
              <a:rPr lang="en-CA" sz="600" noProof="0" dirty="0" err="1"/>
              <a:t>qerror</a:t>
            </a:r>
            <a:r>
              <a:rPr lang="en-CA" sz="600" noProof="0" dirty="0"/>
              <a:t> = abs(q-</a:t>
            </a:r>
            <a:r>
              <a:rPr lang="en-CA" sz="600" noProof="0" dirty="0" err="1"/>
              <a:t>qdum</a:t>
            </a:r>
            <a:r>
              <a:rPr lang="en-CA" sz="600" noProof="0" dirty="0"/>
              <a:t>)</a:t>
            </a:r>
          </a:p>
          <a:p>
            <a:r>
              <a:rPr lang="en-CA" sz="600" noProof="0" dirty="0"/>
              <a:t>            endif</a:t>
            </a:r>
          </a:p>
          <a:p>
            <a:endParaRPr lang="en-CA" sz="600" noProof="0" dirty="0"/>
          </a:p>
          <a:p>
            <a:r>
              <a:rPr lang="en-CA" sz="600" noProof="0" dirty="0"/>
              <a:t>          </a:t>
            </a:r>
            <a:r>
              <a:rPr lang="en-CA" sz="600" noProof="0" dirty="0" err="1"/>
              <a:t>enddo</a:t>
            </a:r>
            <a:r>
              <a:rPr lang="en-CA" sz="600" noProof="0" dirty="0"/>
              <a:t> ii_loop_1</a:t>
            </a:r>
          </a:p>
          <a:p>
            <a:endParaRPr lang="en-CA" sz="600" noProof="0" dirty="0"/>
          </a:p>
          <a:p>
            <a:r>
              <a:rPr lang="en-CA" sz="600" noProof="0" dirty="0"/>
              <a:t>          lam = </a:t>
            </a:r>
            <a:r>
              <a:rPr lang="en-CA" sz="600" noProof="0" dirty="0" err="1"/>
              <a:t>lamf</a:t>
            </a:r>
            <a:endParaRPr lang="en-CA" sz="600" noProof="0" dirty="0"/>
          </a:p>
          <a:p>
            <a:r>
              <a:rPr lang="en-CA" sz="600" noProof="0" dirty="0"/>
              <a:t>          call </a:t>
            </a:r>
            <a:r>
              <a:rPr lang="en-CA" sz="600" noProof="0" dirty="0" err="1"/>
              <a:t>intgrl_section_Fl</a:t>
            </a:r>
            <a:r>
              <a:rPr lang="en-CA" sz="600" noProof="0" dirty="0"/>
              <a:t>(</a:t>
            </a:r>
            <a:r>
              <a:rPr lang="en-CA" sz="600" noProof="0" dirty="0" err="1"/>
              <a:t>lam,mu_i</a:t>
            </a:r>
            <a:r>
              <a:rPr lang="en-CA" sz="600" noProof="0" dirty="0"/>
              <a:t>, ds1,ds,dg,dsr, dcrit,dcrits,dcritr,intgrR1,intgrR2,intgrR3,intgrR4,intgrR5)</a:t>
            </a:r>
          </a:p>
          <a:p>
            <a:r>
              <a:rPr lang="en-CA" sz="600" noProof="0" dirty="0"/>
              <a:t>          n0   = q/((1.-Fl)*(cs1*intgrR1 + cs*intgrR2 + </a:t>
            </a:r>
            <a:r>
              <a:rPr lang="en-CA" sz="600" noProof="0" dirty="0" err="1"/>
              <a:t>cgp</a:t>
            </a:r>
            <a:r>
              <a:rPr lang="en-CA" sz="600" noProof="0" dirty="0"/>
              <a:t>(</a:t>
            </a:r>
            <a:r>
              <a:rPr lang="en-CA" sz="600" noProof="0" dirty="0" err="1"/>
              <a:t>i_rhor</a:t>
            </a:r>
            <a:r>
              <a:rPr lang="en-CA" sz="600" noProof="0" dirty="0"/>
              <a:t>)*intgrR3 + </a:t>
            </a:r>
            <a:r>
              <a:rPr lang="en-CA" sz="600" noProof="0" dirty="0" err="1"/>
              <a:t>csr</a:t>
            </a:r>
            <a:r>
              <a:rPr lang="en-CA" sz="600" noProof="0" dirty="0"/>
              <a:t>*intgrR4)+Fl*cs5*intgrR5)</a:t>
            </a:r>
          </a:p>
          <a:p>
            <a:endParaRPr lang="en-CA" sz="600" noProof="0" dirty="0"/>
          </a:p>
          <a:p>
            <a:r>
              <a:rPr lang="en-CA" sz="600" noProof="0" dirty="0"/>
              <a:t>        ! calculate normalized mom3 directly from PSD parameters (3-moment-ice only)</a:t>
            </a:r>
          </a:p>
          <a:p>
            <a:r>
              <a:rPr lang="en-CA" sz="600" noProof="0" dirty="0"/>
              <a:t>          mom3 = n0*gamma(4.+mu_i)/lam**(4.+mu_i)</a:t>
            </a:r>
          </a:p>
          <a:p>
            <a:r>
              <a:rPr lang="en-CA" sz="600" noProof="0" dirty="0"/>
              <a:t>          </a:t>
            </a:r>
            <a:r>
              <a:rPr lang="en-CA" sz="600" noProof="0" dirty="0" err="1"/>
              <a:t>dum</a:t>
            </a:r>
            <a:r>
              <a:rPr lang="en-CA" sz="600" noProof="0" dirty="0"/>
              <a:t>  = mom3/q</a:t>
            </a:r>
          </a:p>
          <a:p>
            <a:r>
              <a:rPr lang="en-CA" sz="600" noProof="0" dirty="0"/>
              <a:t>          mom6_old = mom6</a:t>
            </a:r>
          </a:p>
          <a:p>
            <a:r>
              <a:rPr lang="en-CA" sz="600" noProof="0" dirty="0">
                <a:solidFill>
                  <a:srgbClr val="FF0000"/>
                </a:solidFill>
              </a:rPr>
              <a:t>          mom6 = </a:t>
            </a:r>
            <a:r>
              <a:rPr lang="en-CA" sz="600" noProof="0" dirty="0" err="1">
                <a:solidFill>
                  <a:srgbClr val="FF0000"/>
                </a:solidFill>
              </a:rPr>
              <a:t>Z_value</a:t>
            </a:r>
            <a:r>
              <a:rPr lang="en-CA" sz="600" noProof="0" dirty="0">
                <a:solidFill>
                  <a:srgbClr val="FF0000"/>
                </a:solidFill>
              </a:rPr>
              <a:t>/</a:t>
            </a:r>
            <a:r>
              <a:rPr lang="en-CA" sz="600" noProof="0" dirty="0" err="1">
                <a:solidFill>
                  <a:srgbClr val="FF0000"/>
                </a:solidFill>
              </a:rPr>
              <a:t>dum</a:t>
            </a:r>
            <a:endParaRPr lang="en-CA" sz="600" noProof="0" dirty="0">
              <a:solidFill>
                <a:srgbClr val="FF0000"/>
              </a:solidFill>
            </a:endParaRPr>
          </a:p>
          <a:p>
            <a:r>
              <a:rPr lang="en-CA" sz="600" noProof="0" dirty="0"/>
              <a:t>          </a:t>
            </a:r>
            <a:r>
              <a:rPr lang="en-CA" sz="600" noProof="0" dirty="0" err="1"/>
              <a:t>zqerror_old</a:t>
            </a:r>
            <a:r>
              <a:rPr lang="en-CA" sz="600" noProof="0" dirty="0"/>
              <a:t> = </a:t>
            </a:r>
            <a:r>
              <a:rPr lang="en-CA" sz="600" noProof="0" dirty="0" err="1"/>
              <a:t>zqerror</a:t>
            </a:r>
            <a:endParaRPr lang="en-CA" sz="600" noProof="0" dirty="0"/>
          </a:p>
          <a:p>
            <a:r>
              <a:rPr lang="en-CA" sz="600" noProof="0" dirty="0"/>
              <a:t>          </a:t>
            </a:r>
            <a:r>
              <a:rPr lang="en-CA" sz="600" noProof="0" dirty="0" err="1"/>
              <a:t>zqerror</a:t>
            </a:r>
            <a:r>
              <a:rPr lang="en-CA" sz="600" noProof="0" dirty="0"/>
              <a:t> = abs((mom6-mom6_old)/(mom6_old))</a:t>
            </a:r>
          </a:p>
          <a:p>
            <a:r>
              <a:rPr lang="en-CA" sz="600" noProof="0" dirty="0">
                <a:solidFill>
                  <a:schemeClr val="accent1"/>
                </a:solidFill>
              </a:rPr>
              <a:t>          if (abs((mom6-mom6_old)/(mom6_old)).lt.1e-16 .or. abs((</a:t>
            </a:r>
            <a:r>
              <a:rPr lang="en-CA" sz="600" noProof="0" dirty="0" err="1">
                <a:solidFill>
                  <a:schemeClr val="accent1"/>
                </a:solidFill>
              </a:rPr>
              <a:t>zqerror-zqerror_old</a:t>
            </a:r>
            <a:r>
              <a:rPr lang="en-CA" sz="600" noProof="0" dirty="0">
                <a:solidFill>
                  <a:schemeClr val="accent1"/>
                </a:solidFill>
              </a:rPr>
              <a:t>)/</a:t>
            </a:r>
            <a:r>
              <a:rPr lang="en-CA" sz="600" noProof="0" dirty="0" err="1">
                <a:solidFill>
                  <a:schemeClr val="accent1"/>
                </a:solidFill>
              </a:rPr>
              <a:t>zqerror_old</a:t>
            </a:r>
            <a:r>
              <a:rPr lang="en-CA" sz="600" noProof="0" dirty="0">
                <a:solidFill>
                  <a:schemeClr val="accent1"/>
                </a:solidFill>
              </a:rPr>
              <a:t>).lt.0.01) </a:t>
            </a:r>
            <a:r>
              <a:rPr lang="en-CA" sz="600" noProof="0" dirty="0" err="1">
                <a:solidFill>
                  <a:schemeClr val="accent1"/>
                </a:solidFill>
              </a:rPr>
              <a:t>goto</a:t>
            </a:r>
            <a:r>
              <a:rPr lang="en-CA" sz="600" noProof="0" dirty="0">
                <a:solidFill>
                  <a:schemeClr val="accent1"/>
                </a:solidFill>
              </a:rPr>
              <a:t> 116</a:t>
            </a:r>
          </a:p>
          <a:p>
            <a:r>
              <a:rPr lang="en-CA" sz="600" noProof="0" dirty="0"/>
              <a:t>          iter=iter+1</a:t>
            </a:r>
          </a:p>
          <a:p>
            <a:r>
              <a:rPr lang="en-CA" sz="600" noProof="0" dirty="0"/>
              <a:t>          if (iter.gt.50) </a:t>
            </a:r>
            <a:r>
              <a:rPr lang="en-CA" sz="600" noProof="0" dirty="0" err="1"/>
              <a:t>goto</a:t>
            </a:r>
            <a:r>
              <a:rPr lang="en-CA" sz="600" noProof="0" dirty="0"/>
              <a:t> 116</a:t>
            </a:r>
          </a:p>
          <a:p>
            <a:r>
              <a:rPr lang="en-CA" sz="600" noProof="0" dirty="0"/>
              <a:t>   </a:t>
            </a:r>
            <a:r>
              <a:rPr lang="en-CA" sz="600" noProof="0" dirty="0" err="1"/>
              <a:t>enddo</a:t>
            </a:r>
            <a:endParaRPr lang="en-CA" sz="600" noProof="0" dirty="0"/>
          </a:p>
          <a:p>
            <a:endParaRPr lang="en-CA" sz="600" noProof="0" dirty="0"/>
          </a:p>
          <a:p>
            <a:r>
              <a:rPr lang="en-CA" sz="600" noProof="0" dirty="0"/>
              <a:t> 116 continue</a:t>
            </a:r>
          </a:p>
          <a:p>
            <a:r>
              <a:rPr lang="en-CA" sz="600" noProof="0" dirty="0"/>
              <a:t> </a:t>
            </a:r>
            <a:r>
              <a:rPr lang="en-CA" sz="600" noProof="0" dirty="0" err="1"/>
              <a:t>mu_i_save</a:t>
            </a:r>
            <a:r>
              <a:rPr lang="en-CA" sz="600" noProof="0" dirty="0"/>
              <a:t>(</a:t>
            </a:r>
            <a:r>
              <a:rPr lang="en-CA" sz="600" noProof="0" dirty="0" err="1"/>
              <a:t>i_Znorm,i_rhor,i_Qnorm,i_Fr,i_Fl</a:t>
            </a:r>
            <a:r>
              <a:rPr lang="en-CA" sz="600" noProof="0" dirty="0"/>
              <a:t>) = </a:t>
            </a:r>
            <a:r>
              <a:rPr lang="en-CA" sz="600" noProof="0" dirty="0" err="1"/>
              <a:t>mu_i</a:t>
            </a:r>
            <a:endParaRPr lang="en-CA" sz="600" noProof="0" dirty="0"/>
          </a:p>
          <a:p>
            <a:r>
              <a:rPr lang="en-CA" sz="600" noProof="0" dirty="0" err="1"/>
              <a:t>enddo</a:t>
            </a:r>
            <a:r>
              <a:rPr lang="en-CA" sz="600" noProof="0" dirty="0"/>
              <a:t> </a:t>
            </a:r>
            <a:r>
              <a:rPr lang="en-CA" sz="600" noProof="0" dirty="0" err="1"/>
              <a:t>i_Qnorm_loop</a:t>
            </a:r>
            <a:endParaRPr lang="en-CA" sz="600" noProof="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E8DB3CE-39FE-F729-1C60-9FEF6D426E68}"/>
              </a:ext>
            </a:extLst>
          </p:cNvPr>
          <p:cNvSpPr txBox="1">
            <a:spLocks/>
          </p:cNvSpPr>
          <p:nvPr/>
        </p:nvSpPr>
        <p:spPr>
          <a:xfrm>
            <a:off x="8628421" y="126585"/>
            <a:ext cx="334948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A" dirty="0"/>
              <a:t>LT3-v1.3</a:t>
            </a:r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004CC0ED-2E84-E040-A8C9-CB7D7F39F731}"/>
              </a:ext>
            </a:extLst>
          </p:cNvPr>
          <p:cNvSpPr/>
          <p:nvPr/>
        </p:nvSpPr>
        <p:spPr>
          <a:xfrm>
            <a:off x="3452191" y="543339"/>
            <a:ext cx="66261" cy="60297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E8F73D7-EAD5-B661-9076-61DF15D0B8CE}"/>
              </a:ext>
            </a:extLst>
          </p:cNvPr>
          <p:cNvSpPr txBox="1"/>
          <p:nvPr/>
        </p:nvSpPr>
        <p:spPr>
          <a:xfrm>
            <a:off x="3650974" y="521660"/>
            <a:ext cx="5294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First </a:t>
            </a:r>
            <a:r>
              <a:rPr lang="fr-CA" dirty="0" err="1"/>
              <a:t>estimate</a:t>
            </a:r>
            <a:r>
              <a:rPr lang="fr-CA" dirty="0"/>
              <a:t> of mom3, mom6</a:t>
            </a:r>
          </a:p>
          <a:p>
            <a:r>
              <a:rPr lang="fr-CA" dirty="0" err="1"/>
              <a:t>where</a:t>
            </a:r>
            <a:r>
              <a:rPr lang="fr-CA" dirty="0"/>
              <a:t> mom3 = M3/M0 and mom6 = M6/M3</a:t>
            </a:r>
          </a:p>
        </p:txBody>
      </p:sp>
      <p:sp>
        <p:nvSpPr>
          <p:cNvPr id="7" name="Accolade fermante 6">
            <a:extLst>
              <a:ext uri="{FF2B5EF4-FFF2-40B4-BE49-F238E27FC236}">
                <a16:creationId xmlns:a16="http://schemas.microsoft.com/office/drawing/2014/main" id="{F0043A85-D4F2-E0B9-F3EF-65F54160ABF1}"/>
              </a:ext>
            </a:extLst>
          </p:cNvPr>
          <p:cNvSpPr/>
          <p:nvPr/>
        </p:nvSpPr>
        <p:spPr>
          <a:xfrm>
            <a:off x="7103165" y="1473827"/>
            <a:ext cx="139148" cy="469506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1F7AEF7-3473-83DD-23B0-953330A589F2}"/>
              </a:ext>
            </a:extLst>
          </p:cNvPr>
          <p:cNvSpPr txBox="1"/>
          <p:nvPr/>
        </p:nvSpPr>
        <p:spPr>
          <a:xfrm>
            <a:off x="7348331" y="3512861"/>
            <a:ext cx="4629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chemeClr val="accent1"/>
                </a:solidFill>
              </a:rPr>
              <a:t>Iterate</a:t>
            </a:r>
            <a:r>
              <a:rPr lang="fr-CA" dirty="0">
                <a:solidFill>
                  <a:schemeClr val="accent1"/>
                </a:solidFill>
              </a:rPr>
              <a:t> </a:t>
            </a:r>
            <a:r>
              <a:rPr lang="fr-CA" dirty="0" err="1">
                <a:solidFill>
                  <a:schemeClr val="accent1"/>
                </a:solidFill>
              </a:rPr>
              <a:t>until</a:t>
            </a:r>
            <a:r>
              <a:rPr lang="fr-CA" dirty="0">
                <a:solidFill>
                  <a:schemeClr val="accent1"/>
                </a:solidFill>
              </a:rPr>
              <a:t> </a:t>
            </a:r>
            <a:r>
              <a:rPr lang="fr-CA" dirty="0" err="1">
                <a:solidFill>
                  <a:schemeClr val="accent1"/>
                </a:solidFill>
              </a:rPr>
              <a:t>errors</a:t>
            </a:r>
            <a:r>
              <a:rPr lang="fr-CA" dirty="0">
                <a:solidFill>
                  <a:schemeClr val="accent1"/>
                </a:solidFill>
              </a:rPr>
              <a:t> on mom6 </a:t>
            </a:r>
            <a:r>
              <a:rPr lang="fr-CA" dirty="0" err="1">
                <a:solidFill>
                  <a:schemeClr val="accent1"/>
                </a:solidFill>
              </a:rPr>
              <a:t>is</a:t>
            </a:r>
            <a:r>
              <a:rPr lang="fr-CA" dirty="0">
                <a:solidFill>
                  <a:schemeClr val="accent1"/>
                </a:solidFill>
              </a:rPr>
              <a:t> </a:t>
            </a:r>
            <a:r>
              <a:rPr lang="fr-CA" dirty="0" err="1">
                <a:solidFill>
                  <a:schemeClr val="accent1"/>
                </a:solidFill>
              </a:rPr>
              <a:t>small</a:t>
            </a:r>
            <a:endParaRPr lang="fr-CA" dirty="0">
              <a:solidFill>
                <a:schemeClr val="accent1"/>
              </a:solidFill>
            </a:endParaRPr>
          </a:p>
          <a:p>
            <a:r>
              <a:rPr lang="fr-CA" dirty="0">
                <a:solidFill>
                  <a:schemeClr val="accent1"/>
                </a:solidFill>
              </a:rPr>
              <a:t>Note: </a:t>
            </a:r>
            <a:r>
              <a:rPr lang="fr-CA" dirty="0" err="1">
                <a:solidFill>
                  <a:schemeClr val="accent1"/>
                </a:solidFill>
              </a:rPr>
              <a:t>iter</a:t>
            </a:r>
            <a:r>
              <a:rPr lang="fr-CA" dirty="0">
                <a:solidFill>
                  <a:schemeClr val="accent1"/>
                </a:solidFill>
              </a:rPr>
              <a:t> = 50 (max) </a:t>
            </a:r>
            <a:r>
              <a:rPr lang="fr-CA" dirty="0" err="1">
                <a:solidFill>
                  <a:schemeClr val="accent1"/>
                </a:solidFill>
              </a:rPr>
              <a:t>is</a:t>
            </a:r>
            <a:r>
              <a:rPr lang="fr-CA" dirty="0">
                <a:solidFill>
                  <a:schemeClr val="accent1"/>
                </a:solidFill>
              </a:rPr>
              <a:t> </a:t>
            </a:r>
            <a:r>
              <a:rPr lang="fr-CA" dirty="0" err="1">
                <a:solidFill>
                  <a:schemeClr val="accent1"/>
                </a:solidFill>
              </a:rPr>
              <a:t>reached</a:t>
            </a:r>
            <a:r>
              <a:rPr lang="fr-CA" dirty="0">
                <a:solidFill>
                  <a:schemeClr val="accent1"/>
                </a:solidFill>
              </a:rPr>
              <a:t> a few times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DB0E9C3-CA09-453C-297D-B1016D697B7A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022035" y="3836027"/>
            <a:ext cx="3326296" cy="21672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A1AE991-1E13-5727-8B83-050B9C7616E0}"/>
              </a:ext>
            </a:extLst>
          </p:cNvPr>
          <p:cNvSpPr txBox="1"/>
          <p:nvPr/>
        </p:nvSpPr>
        <p:spPr>
          <a:xfrm>
            <a:off x="8152371" y="1296123"/>
            <a:ext cx="302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FF0000"/>
                </a:solidFill>
              </a:rPr>
              <a:t>mom6 </a:t>
            </a:r>
            <a:r>
              <a:rPr lang="fr-CA" dirty="0" err="1">
                <a:solidFill>
                  <a:srgbClr val="FF0000"/>
                </a:solidFill>
              </a:rPr>
              <a:t>depends</a:t>
            </a:r>
            <a:r>
              <a:rPr lang="fr-CA" dirty="0">
                <a:solidFill>
                  <a:srgbClr val="FF0000"/>
                </a:solidFill>
              </a:rPr>
              <a:t> (Z/Q).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A4C43E-3D6A-00FC-8AF2-C10C9372809D}"/>
              </a:ext>
            </a:extLst>
          </p:cNvPr>
          <p:cNvSpPr txBox="1"/>
          <p:nvPr/>
        </p:nvSpPr>
        <p:spPr>
          <a:xfrm>
            <a:off x="7964557" y="1978251"/>
            <a:ext cx="4108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accent6"/>
                </a:solidFill>
              </a:rPr>
              <a:t>Compute_mu_3moment can </a:t>
            </a:r>
            <a:r>
              <a:rPr lang="fr-CA" dirty="0" err="1">
                <a:solidFill>
                  <a:schemeClr val="accent6"/>
                </a:solidFill>
              </a:rPr>
              <a:t>be</a:t>
            </a:r>
            <a:endParaRPr lang="fr-CA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6"/>
                </a:solidFill>
              </a:rPr>
              <a:t>polynomial approx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err="1">
                <a:solidFill>
                  <a:schemeClr val="accent6"/>
                </a:solidFill>
              </a:rPr>
              <a:t>numerical</a:t>
            </a:r>
            <a:r>
              <a:rPr lang="fr-CA" dirty="0">
                <a:solidFill>
                  <a:schemeClr val="accent6"/>
                </a:solidFill>
              </a:rPr>
              <a:t> (_1) </a:t>
            </a:r>
            <a:r>
              <a:rPr lang="fr-CA" dirty="0">
                <a:solidFill>
                  <a:schemeClr val="accent6"/>
                </a:solidFill>
                <a:sym typeface="Wingdings" panose="05000000000000000000" pitchFamily="2" charset="2"/>
              </a:rPr>
              <a:t> by default</a:t>
            </a:r>
            <a:endParaRPr lang="fr-CA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err="1">
                <a:solidFill>
                  <a:schemeClr val="accent6"/>
                </a:solidFill>
              </a:rPr>
              <a:t>cubib</a:t>
            </a:r>
            <a:r>
              <a:rPr lang="fr-CA" dirty="0">
                <a:solidFill>
                  <a:schemeClr val="accent6"/>
                </a:solidFill>
              </a:rPr>
              <a:t> root (_2) 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2956605-2C39-C5CD-ECFE-F59117C9806C}"/>
              </a:ext>
            </a:extLst>
          </p:cNvPr>
          <p:cNvCxnSpPr>
            <a:cxnSpLocks/>
          </p:cNvCxnSpPr>
          <p:nvPr/>
        </p:nvCxnSpPr>
        <p:spPr>
          <a:xfrm flipH="1" flipV="1">
            <a:off x="2484783" y="1491157"/>
            <a:ext cx="5426765" cy="10872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A5B3C38-6B0E-E4C7-A898-2CA1588ED864}"/>
              </a:ext>
            </a:extLst>
          </p:cNvPr>
          <p:cNvCxnSpPr>
            <a:cxnSpLocks/>
          </p:cNvCxnSpPr>
          <p:nvPr/>
        </p:nvCxnSpPr>
        <p:spPr>
          <a:xfrm flipH="1" flipV="1">
            <a:off x="1769165" y="1091476"/>
            <a:ext cx="6404227" cy="6812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05A87CF2-EC76-5BEA-399E-EF048CF31492}"/>
              </a:ext>
            </a:extLst>
          </p:cNvPr>
          <p:cNvCxnSpPr>
            <a:cxnSpLocks/>
          </p:cNvCxnSpPr>
          <p:nvPr/>
        </p:nvCxnSpPr>
        <p:spPr>
          <a:xfrm flipH="1">
            <a:off x="1835426" y="1765864"/>
            <a:ext cx="6337966" cy="39795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45EF7366-BE68-675A-1354-A67AC59C503A}"/>
              </a:ext>
            </a:extLst>
          </p:cNvPr>
          <p:cNvSpPr txBox="1"/>
          <p:nvPr/>
        </p:nvSpPr>
        <p:spPr>
          <a:xfrm>
            <a:off x="7562023" y="5191417"/>
            <a:ext cx="43297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000" b="1" dirty="0">
                <a:solidFill>
                  <a:schemeClr val="accent2"/>
                </a:solidFill>
              </a:rPr>
              <a:t>p3_lookupTable_3.dat-v1.0 has 6 </a:t>
            </a:r>
            <a:r>
              <a:rPr lang="fr-CA" sz="1000" b="1" dirty="0" err="1">
                <a:solidFill>
                  <a:schemeClr val="accent2"/>
                </a:solidFill>
              </a:rPr>
              <a:t>columns</a:t>
            </a:r>
            <a:r>
              <a:rPr lang="fr-CA" sz="1000" b="1" dirty="0">
                <a:solidFill>
                  <a:schemeClr val="accent2"/>
                </a:solidFill>
              </a:rPr>
              <a:t> (5 for indices, 1 for </a:t>
            </a:r>
            <a:r>
              <a:rPr lang="fr-CA" sz="1000" b="1" dirty="0" err="1">
                <a:solidFill>
                  <a:schemeClr val="accent2"/>
                </a:solidFill>
              </a:rPr>
              <a:t>mu_i</a:t>
            </a:r>
            <a:r>
              <a:rPr lang="fr-CA" sz="1000" b="1" dirty="0">
                <a:solidFill>
                  <a:schemeClr val="accent2"/>
                </a:solidFill>
              </a:rPr>
              <a:t>)</a:t>
            </a:r>
          </a:p>
          <a:p>
            <a:r>
              <a:rPr lang="fr-CA" sz="1000" dirty="0" err="1"/>
              <a:t>write</a:t>
            </a:r>
            <a:r>
              <a:rPr lang="fr-CA" sz="1000" dirty="0"/>
              <a:t>(1,'(5i5,1e15.5)')   </a:t>
            </a:r>
            <a:r>
              <a:rPr lang="fr-CA" sz="1000" dirty="0" err="1"/>
              <a:t>i_Znorm,i_rhor,i_Fr,i_Fl,i_Qnorm</a:t>
            </a:r>
            <a:r>
              <a:rPr lang="fr-CA" sz="1000" dirty="0"/>
              <a:t>,        &amp;</a:t>
            </a:r>
          </a:p>
          <a:p>
            <a:r>
              <a:rPr lang="fr-CA" sz="1000" dirty="0"/>
              <a:t>                         </a:t>
            </a:r>
            <a:r>
              <a:rPr lang="fr-CA" sz="1000" dirty="0" err="1"/>
              <a:t>mu_i_save</a:t>
            </a:r>
            <a:r>
              <a:rPr lang="fr-CA" sz="1000" dirty="0"/>
              <a:t>(</a:t>
            </a:r>
            <a:r>
              <a:rPr lang="fr-CA" sz="1000" dirty="0" err="1"/>
              <a:t>i_Znorm,i_rhor,i_Qnorm,i_Fr,i_Fl</a:t>
            </a:r>
            <a:r>
              <a:rPr lang="fr-CA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2418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AF278E34-579C-CBB4-0889-E18085667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504280"/>
              </p:ext>
            </p:extLst>
          </p:nvPr>
        </p:nvGraphicFramePr>
        <p:xfrm>
          <a:off x="424541" y="102720"/>
          <a:ext cx="11066052" cy="6550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6513">
                  <a:extLst>
                    <a:ext uri="{9D8B030D-6E8A-4147-A177-3AD203B41FA5}">
                      <a16:colId xmlns:a16="http://schemas.microsoft.com/office/drawing/2014/main" val="3980254123"/>
                    </a:ext>
                  </a:extLst>
                </a:gridCol>
                <a:gridCol w="2766513">
                  <a:extLst>
                    <a:ext uri="{9D8B030D-6E8A-4147-A177-3AD203B41FA5}">
                      <a16:colId xmlns:a16="http://schemas.microsoft.com/office/drawing/2014/main" val="456789006"/>
                    </a:ext>
                  </a:extLst>
                </a:gridCol>
                <a:gridCol w="2766513">
                  <a:extLst>
                    <a:ext uri="{9D8B030D-6E8A-4147-A177-3AD203B41FA5}">
                      <a16:colId xmlns:a16="http://schemas.microsoft.com/office/drawing/2014/main" val="3003826931"/>
                    </a:ext>
                  </a:extLst>
                </a:gridCol>
                <a:gridCol w="2766513">
                  <a:extLst>
                    <a:ext uri="{9D8B030D-6E8A-4147-A177-3AD203B41FA5}">
                      <a16:colId xmlns:a16="http://schemas.microsoft.com/office/drawing/2014/main" val="656411789"/>
                    </a:ext>
                  </a:extLst>
                </a:gridCol>
              </a:tblGrid>
              <a:tr h="382022">
                <a:tc>
                  <a:txBody>
                    <a:bodyPr/>
                    <a:lstStyle/>
                    <a:p>
                      <a:r>
                        <a:rPr lang="fr-CA" sz="1200" dirty="0"/>
                        <a:t>timing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200" dirty="0"/>
                        <a:t>p3v5314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200" dirty="0"/>
                        <a:t>P3v5315 (CONTROL)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200" dirty="0"/>
                        <a:t>P3v5315 + solve_mui_lt3-v1.3</a:t>
                      </a:r>
                    </a:p>
                    <a:p>
                      <a:r>
                        <a:rPr lang="fr-CA" sz="1200" dirty="0"/>
                        <a:t>Z/Q (80 indices)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379922"/>
                  </a:ext>
                </a:extLst>
              </a:tr>
              <a:tr h="760798">
                <a:tc>
                  <a:txBody>
                    <a:bodyPr/>
                    <a:lstStyle/>
                    <a:p>
                      <a:r>
                        <a:rPr lang="fr-CA" dirty="0"/>
                        <a:t>2MOM_noLF_n1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600" dirty="0"/>
                        <a:t> 1 full p3_main               1.425295      100.000000</a:t>
                      </a:r>
                    </a:p>
                    <a:p>
                      <a:r>
                        <a:rPr lang="fr-CA" sz="600" dirty="0"/>
                        <a:t>   2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     1.332712       93.504311</a:t>
                      </a:r>
                    </a:p>
                    <a:p>
                      <a:r>
                        <a:rPr lang="fr-CA" sz="600" dirty="0"/>
                        <a:t>   3 </a:t>
                      </a:r>
                      <a:r>
                        <a:rPr lang="fr-CA" sz="600" dirty="0" err="1"/>
                        <a:t>k_loop_main</a:t>
                      </a:r>
                      <a:r>
                        <a:rPr lang="fr-CA" sz="600" dirty="0"/>
                        <a:t> (</a:t>
                      </a:r>
                      <a:r>
                        <a:rPr lang="fr-CA" sz="600" dirty="0" err="1"/>
                        <a:t>proces</a:t>
                      </a:r>
                      <a:r>
                        <a:rPr lang="fr-CA" sz="600" dirty="0"/>
                        <a:t>        0.823946       57.808811</a:t>
                      </a:r>
                    </a:p>
                    <a:p>
                      <a:r>
                        <a:rPr lang="fr-CA" sz="600" dirty="0"/>
                        <a:t>   5 update </a:t>
                      </a:r>
                      <a:r>
                        <a:rPr lang="fr-CA" sz="600" dirty="0" err="1"/>
                        <a:t>ice</a:t>
                      </a:r>
                      <a:r>
                        <a:rPr lang="fr-CA" sz="600" dirty="0"/>
                        <a:t> </a:t>
                      </a:r>
                      <a:r>
                        <a:rPr lang="fr-CA" sz="600" dirty="0" err="1"/>
                        <a:t>reflecti</a:t>
                      </a:r>
                      <a:r>
                        <a:rPr lang="fr-CA" sz="600" dirty="0"/>
                        <a:t>        0.001745        0.122447</a:t>
                      </a:r>
                    </a:p>
                    <a:p>
                      <a:r>
                        <a:rPr lang="fr-CA" sz="600" dirty="0"/>
                        <a:t>   6 </a:t>
                      </a:r>
                      <a:r>
                        <a:rPr lang="fr-CA" sz="600" dirty="0" err="1"/>
                        <a:t>sedimentation</a:t>
                      </a:r>
                      <a:r>
                        <a:rPr lang="fr-CA" sz="600" dirty="0"/>
                        <a:t>              0.188470       13.223221</a:t>
                      </a:r>
                    </a:p>
                    <a:p>
                      <a:r>
                        <a:rPr lang="fr-CA" sz="600" dirty="0"/>
                        <a:t>   8 post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0.051861        3.638602</a:t>
                      </a:r>
                    </a:p>
                    <a:p>
                      <a:r>
                        <a:rPr lang="fr-CA" sz="600" dirty="0"/>
                        <a:t>   9 </a:t>
                      </a:r>
                      <a:r>
                        <a:rPr lang="fr-CA" sz="600" dirty="0" err="1"/>
                        <a:t>type_diags</a:t>
                      </a:r>
                      <a:r>
                        <a:rPr lang="fr-CA" sz="600" dirty="0"/>
                        <a:t>                 0.047288        3.317765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600" dirty="0"/>
                        <a:t> 1 full p3_main               1.404061      100.000000</a:t>
                      </a:r>
                    </a:p>
                    <a:p>
                      <a:r>
                        <a:rPr lang="fr-CA" sz="600" dirty="0"/>
                        <a:t>   2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     1.346879       95.927361</a:t>
                      </a:r>
                    </a:p>
                    <a:p>
                      <a:r>
                        <a:rPr lang="fr-CA" sz="600" dirty="0"/>
                        <a:t>   3 </a:t>
                      </a:r>
                      <a:r>
                        <a:rPr lang="fr-CA" sz="600" dirty="0" err="1"/>
                        <a:t>k_loop_main</a:t>
                      </a:r>
                      <a:r>
                        <a:rPr lang="fr-CA" sz="600" dirty="0"/>
                        <a:t> (</a:t>
                      </a:r>
                      <a:r>
                        <a:rPr lang="fr-CA" sz="600" dirty="0" err="1"/>
                        <a:t>proces</a:t>
                      </a:r>
                      <a:r>
                        <a:rPr lang="fr-CA" sz="600" dirty="0"/>
                        <a:t>        0.838828       59.742981</a:t>
                      </a:r>
                    </a:p>
                    <a:p>
                      <a:r>
                        <a:rPr lang="fr-CA" sz="600" dirty="0"/>
                        <a:t>   5 update </a:t>
                      </a:r>
                      <a:r>
                        <a:rPr lang="fr-CA" sz="600" dirty="0" err="1"/>
                        <a:t>ice</a:t>
                      </a:r>
                      <a:r>
                        <a:rPr lang="fr-CA" sz="600" dirty="0"/>
                        <a:t> </a:t>
                      </a:r>
                      <a:r>
                        <a:rPr lang="fr-CA" sz="600" dirty="0" err="1"/>
                        <a:t>reflecti</a:t>
                      </a:r>
                      <a:r>
                        <a:rPr lang="fr-CA" sz="600" dirty="0"/>
                        <a:t>        0.001726        0.122940</a:t>
                      </a:r>
                    </a:p>
                    <a:p>
                      <a:r>
                        <a:rPr lang="fr-CA" sz="600" dirty="0"/>
                        <a:t>   6 </a:t>
                      </a:r>
                      <a:r>
                        <a:rPr lang="fr-CA" sz="600" dirty="0" err="1"/>
                        <a:t>sedimentation</a:t>
                      </a:r>
                      <a:r>
                        <a:rPr lang="fr-CA" sz="600" dirty="0"/>
                        <a:t>              0.189710       13.511494</a:t>
                      </a:r>
                    </a:p>
                    <a:p>
                      <a:r>
                        <a:rPr lang="fr-CA" sz="600" dirty="0"/>
                        <a:t>   8 post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0.016632        1.184569</a:t>
                      </a:r>
                    </a:p>
                    <a:p>
                      <a:r>
                        <a:rPr lang="fr-CA" sz="600" dirty="0"/>
                        <a:t>   9 </a:t>
                      </a:r>
                      <a:r>
                        <a:rPr lang="fr-CA" sz="600" dirty="0" err="1"/>
                        <a:t>type_diags</a:t>
                      </a:r>
                      <a:r>
                        <a:rPr lang="fr-CA" sz="600" dirty="0"/>
                        <a:t>                 0.012050        0.858201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600" dirty="0"/>
                        <a:t> 1 full p3_main               1.399231      100.000000</a:t>
                      </a:r>
                    </a:p>
                    <a:p>
                      <a:r>
                        <a:rPr lang="fr-CA" sz="600" dirty="0"/>
                        <a:t>   2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     1.341934       95.905128</a:t>
                      </a:r>
                    </a:p>
                    <a:p>
                      <a:r>
                        <a:rPr lang="fr-CA" sz="600" dirty="0"/>
                        <a:t>   3 </a:t>
                      </a:r>
                      <a:r>
                        <a:rPr lang="fr-CA" sz="600" dirty="0" err="1"/>
                        <a:t>k_loop_main</a:t>
                      </a:r>
                      <a:r>
                        <a:rPr lang="fr-CA" sz="600" dirty="0"/>
                        <a:t> (</a:t>
                      </a:r>
                      <a:r>
                        <a:rPr lang="fr-CA" sz="600" dirty="0" err="1"/>
                        <a:t>proces</a:t>
                      </a:r>
                      <a:r>
                        <a:rPr lang="fr-CA" sz="600" dirty="0"/>
                        <a:t>        0.831909       59.454746</a:t>
                      </a:r>
                    </a:p>
                    <a:p>
                      <a:r>
                        <a:rPr lang="fr-CA" sz="600" dirty="0"/>
                        <a:t>   5 update </a:t>
                      </a:r>
                      <a:r>
                        <a:rPr lang="fr-CA" sz="600" dirty="0" err="1"/>
                        <a:t>ice</a:t>
                      </a:r>
                      <a:r>
                        <a:rPr lang="fr-CA" sz="600" dirty="0"/>
                        <a:t> </a:t>
                      </a:r>
                      <a:r>
                        <a:rPr lang="fr-CA" sz="600" dirty="0" err="1"/>
                        <a:t>reflecti</a:t>
                      </a:r>
                      <a:r>
                        <a:rPr lang="fr-CA" sz="600" dirty="0"/>
                        <a:t>        0.001702        0.121660</a:t>
                      </a:r>
                    </a:p>
                    <a:p>
                      <a:r>
                        <a:rPr lang="fr-CA" sz="600" dirty="0"/>
                        <a:t>   6 </a:t>
                      </a:r>
                      <a:r>
                        <a:rPr lang="fr-CA" sz="600" dirty="0" err="1"/>
                        <a:t>sedimentation</a:t>
                      </a:r>
                      <a:r>
                        <a:rPr lang="fr-CA" sz="600" dirty="0"/>
                        <a:t>              0.189891       13.571088</a:t>
                      </a:r>
                    </a:p>
                    <a:p>
                      <a:r>
                        <a:rPr lang="fr-CA" sz="600" dirty="0"/>
                        <a:t>   8 post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0.016661        1.190703</a:t>
                      </a:r>
                    </a:p>
                    <a:p>
                      <a:r>
                        <a:rPr lang="fr-CA" sz="600" dirty="0"/>
                        <a:t>   9 </a:t>
                      </a:r>
                      <a:r>
                        <a:rPr lang="fr-CA" sz="600" dirty="0" err="1"/>
                        <a:t>type_diags</a:t>
                      </a:r>
                      <a:r>
                        <a:rPr lang="fr-CA" sz="600" dirty="0"/>
                        <a:t>                 0.012150        0.868321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348842"/>
                  </a:ext>
                </a:extLst>
              </a:tr>
              <a:tr h="760798">
                <a:tc>
                  <a:txBody>
                    <a:bodyPr/>
                    <a:lstStyle/>
                    <a:p>
                      <a:r>
                        <a:rPr lang="fr-CA" dirty="0"/>
                        <a:t>2MOM_noLF_n2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600" dirty="0"/>
                        <a:t> 1 full p3_main               3.622856      100.000000</a:t>
                      </a:r>
                    </a:p>
                    <a:p>
                      <a:r>
                        <a:rPr lang="fr-CA" sz="600" dirty="0"/>
                        <a:t>   2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     3.532343       97.501602</a:t>
                      </a:r>
                    </a:p>
                    <a:p>
                      <a:r>
                        <a:rPr lang="fr-CA" sz="600" dirty="0"/>
                        <a:t>   3 </a:t>
                      </a:r>
                      <a:r>
                        <a:rPr lang="fr-CA" sz="600" dirty="0" err="1"/>
                        <a:t>k_loop_main</a:t>
                      </a:r>
                      <a:r>
                        <a:rPr lang="fr-CA" sz="600" dirty="0"/>
                        <a:t> (</a:t>
                      </a:r>
                      <a:r>
                        <a:rPr lang="fr-CA" sz="600" dirty="0" err="1"/>
                        <a:t>proces</a:t>
                      </a:r>
                      <a:r>
                        <a:rPr lang="fr-CA" sz="600" dirty="0"/>
                        <a:t>        2.789240       76.990082</a:t>
                      </a:r>
                    </a:p>
                    <a:p>
                      <a:r>
                        <a:rPr lang="fr-CA" sz="600" dirty="0"/>
                        <a:t>   5 update </a:t>
                      </a:r>
                      <a:r>
                        <a:rPr lang="fr-CA" sz="600" dirty="0" err="1"/>
                        <a:t>ice</a:t>
                      </a:r>
                      <a:r>
                        <a:rPr lang="fr-CA" sz="600" dirty="0"/>
                        <a:t> </a:t>
                      </a:r>
                      <a:r>
                        <a:rPr lang="fr-CA" sz="600" dirty="0" err="1"/>
                        <a:t>reflecti</a:t>
                      </a:r>
                      <a:r>
                        <a:rPr lang="fr-CA" sz="600" dirty="0"/>
                        <a:t>        0.001931        0.053306</a:t>
                      </a:r>
                    </a:p>
                    <a:p>
                      <a:r>
                        <a:rPr lang="fr-CA" sz="600" dirty="0"/>
                        <a:t>   6 </a:t>
                      </a:r>
                      <a:r>
                        <a:rPr lang="fr-CA" sz="600" dirty="0" err="1"/>
                        <a:t>sedimentation</a:t>
                      </a:r>
                      <a:r>
                        <a:rPr lang="fr-CA" sz="600" dirty="0"/>
                        <a:t>              0.220699        6.091859</a:t>
                      </a:r>
                    </a:p>
                    <a:p>
                      <a:r>
                        <a:rPr lang="fr-CA" sz="600" dirty="0"/>
                        <a:t>   8 post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0.044298        1.222742</a:t>
                      </a:r>
                    </a:p>
                    <a:p>
                      <a:r>
                        <a:rPr lang="fr-CA" sz="600" dirty="0"/>
                        <a:t>   9 </a:t>
                      </a:r>
                      <a:r>
                        <a:rPr lang="fr-CA" sz="600" dirty="0" err="1"/>
                        <a:t>type_diags</a:t>
                      </a:r>
                      <a:r>
                        <a:rPr lang="fr-CA" sz="600" dirty="0"/>
                        <a:t>                 0.039182        1.081514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600" dirty="0"/>
                        <a:t> 1 full p3_main               3.601551      100.000000</a:t>
                      </a:r>
                    </a:p>
                    <a:p>
                      <a:r>
                        <a:rPr lang="fr-CA" sz="600" dirty="0"/>
                        <a:t>   2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     3.536673       98.198601</a:t>
                      </a:r>
                    </a:p>
                    <a:p>
                      <a:r>
                        <a:rPr lang="fr-CA" sz="600" dirty="0"/>
                        <a:t>   3 </a:t>
                      </a:r>
                      <a:r>
                        <a:rPr lang="fr-CA" sz="600" dirty="0" err="1"/>
                        <a:t>k_loop_main</a:t>
                      </a:r>
                      <a:r>
                        <a:rPr lang="fr-CA" sz="600" dirty="0"/>
                        <a:t> (</a:t>
                      </a:r>
                      <a:r>
                        <a:rPr lang="fr-CA" sz="600" dirty="0" err="1"/>
                        <a:t>proces</a:t>
                      </a:r>
                      <a:r>
                        <a:rPr lang="fr-CA" sz="600" dirty="0"/>
                        <a:t>        2.789865       77.462860</a:t>
                      </a:r>
                    </a:p>
                    <a:p>
                      <a:r>
                        <a:rPr lang="fr-CA" sz="600" dirty="0"/>
                        <a:t>   5 update </a:t>
                      </a:r>
                      <a:r>
                        <a:rPr lang="fr-CA" sz="600" dirty="0" err="1"/>
                        <a:t>ice</a:t>
                      </a:r>
                      <a:r>
                        <a:rPr lang="fr-CA" sz="600" dirty="0"/>
                        <a:t> </a:t>
                      </a:r>
                      <a:r>
                        <a:rPr lang="fr-CA" sz="600" dirty="0" err="1"/>
                        <a:t>reflecti</a:t>
                      </a:r>
                      <a:r>
                        <a:rPr lang="fr-CA" sz="600" dirty="0"/>
                        <a:t>        0.002031        0.056401</a:t>
                      </a:r>
                    </a:p>
                    <a:p>
                      <a:r>
                        <a:rPr lang="fr-CA" sz="600" dirty="0"/>
                        <a:t>   6 </a:t>
                      </a:r>
                      <a:r>
                        <a:rPr lang="fr-CA" sz="600" dirty="0" err="1"/>
                        <a:t>sedimentation</a:t>
                      </a:r>
                      <a:r>
                        <a:rPr lang="fr-CA" sz="600" dirty="0"/>
                        <a:t>              0.223331        6.200980</a:t>
                      </a:r>
                    </a:p>
                    <a:p>
                      <a:r>
                        <a:rPr lang="fr-CA" sz="600" dirty="0"/>
                        <a:t>   8 post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0.017591        0.488415</a:t>
                      </a:r>
                    </a:p>
                    <a:p>
                      <a:r>
                        <a:rPr lang="fr-CA" sz="600" dirty="0"/>
                        <a:t>   9 </a:t>
                      </a:r>
                      <a:r>
                        <a:rPr lang="fr-CA" sz="600" dirty="0" err="1"/>
                        <a:t>type_diags</a:t>
                      </a:r>
                      <a:r>
                        <a:rPr lang="fr-CA" sz="600" dirty="0"/>
                        <a:t>                 0.012798        0.355356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600" dirty="0"/>
                        <a:t> 1 full p3_main               3.623204      100.000000</a:t>
                      </a:r>
                    </a:p>
                    <a:p>
                      <a:r>
                        <a:rPr lang="fr-CA" sz="600" dirty="0"/>
                        <a:t>   2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     3.559060       98.229630</a:t>
                      </a:r>
                    </a:p>
                    <a:p>
                      <a:r>
                        <a:rPr lang="fr-CA" sz="600" dirty="0"/>
                        <a:t>   3 </a:t>
                      </a:r>
                      <a:r>
                        <a:rPr lang="fr-CA" sz="600" dirty="0" err="1"/>
                        <a:t>k_loop_main</a:t>
                      </a:r>
                      <a:r>
                        <a:rPr lang="fr-CA" sz="600" dirty="0"/>
                        <a:t> (</a:t>
                      </a:r>
                      <a:r>
                        <a:rPr lang="fr-CA" sz="600" dirty="0" err="1"/>
                        <a:t>proces</a:t>
                      </a:r>
                      <a:r>
                        <a:rPr lang="fr-CA" sz="600" dirty="0"/>
                        <a:t>        2.805500       77.431465</a:t>
                      </a:r>
                    </a:p>
                    <a:p>
                      <a:r>
                        <a:rPr lang="fr-CA" sz="600" dirty="0"/>
                        <a:t>   5 update </a:t>
                      </a:r>
                      <a:r>
                        <a:rPr lang="fr-CA" sz="600" dirty="0" err="1"/>
                        <a:t>ice</a:t>
                      </a:r>
                      <a:r>
                        <a:rPr lang="fr-CA" sz="600" dirty="0"/>
                        <a:t> </a:t>
                      </a:r>
                      <a:r>
                        <a:rPr lang="fr-CA" sz="600" dirty="0" err="1"/>
                        <a:t>reflecti</a:t>
                      </a:r>
                      <a:r>
                        <a:rPr lang="fr-CA" sz="600" dirty="0"/>
                        <a:t>        0.001955        0.053959</a:t>
                      </a:r>
                    </a:p>
                    <a:p>
                      <a:r>
                        <a:rPr lang="fr-CA" sz="600" dirty="0"/>
                        <a:t>   6 </a:t>
                      </a:r>
                      <a:r>
                        <a:rPr lang="fr-CA" sz="600" dirty="0" err="1"/>
                        <a:t>sedimentation</a:t>
                      </a:r>
                      <a:r>
                        <a:rPr lang="fr-CA" sz="600" dirty="0"/>
                        <a:t>              0.224843        6.205640</a:t>
                      </a:r>
                    </a:p>
                    <a:p>
                      <a:r>
                        <a:rPr lang="fr-CA" sz="600" dirty="0"/>
                        <a:t>   8 post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0.017519        0.483522</a:t>
                      </a:r>
                    </a:p>
                    <a:p>
                      <a:r>
                        <a:rPr lang="fr-CA" sz="600" dirty="0"/>
                        <a:t>   9 </a:t>
                      </a:r>
                      <a:r>
                        <a:rPr lang="fr-CA" sz="600" dirty="0" err="1"/>
                        <a:t>type_diags</a:t>
                      </a:r>
                      <a:r>
                        <a:rPr lang="fr-CA" sz="600" dirty="0"/>
                        <a:t>                 0.012527        0.345730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976684"/>
                  </a:ext>
                </a:extLst>
              </a:tr>
              <a:tr h="760798">
                <a:tc>
                  <a:txBody>
                    <a:bodyPr/>
                    <a:lstStyle/>
                    <a:p>
                      <a:r>
                        <a:rPr lang="fr-CA" dirty="0"/>
                        <a:t>3MOM_noLF_n1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600" dirty="0"/>
                        <a:t> 1 full p3_main               4.607010      100.000000</a:t>
                      </a:r>
                    </a:p>
                    <a:p>
                      <a:r>
                        <a:rPr lang="fr-CA" sz="600" dirty="0"/>
                        <a:t>   2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     4.504991       97.785561</a:t>
                      </a:r>
                    </a:p>
                    <a:p>
                      <a:r>
                        <a:rPr lang="fr-CA" sz="600" dirty="0"/>
                        <a:t>   3 </a:t>
                      </a:r>
                      <a:r>
                        <a:rPr lang="fr-CA" sz="600" dirty="0" err="1"/>
                        <a:t>k_loop_main</a:t>
                      </a:r>
                      <a:r>
                        <a:rPr lang="fr-CA" sz="600" dirty="0"/>
                        <a:t> (</a:t>
                      </a:r>
                      <a:r>
                        <a:rPr lang="fr-CA" sz="600" dirty="0" err="1"/>
                        <a:t>proces</a:t>
                      </a:r>
                      <a:r>
                        <a:rPr lang="fr-CA" sz="600" dirty="0"/>
                        <a:t>        1.928024       41.849796</a:t>
                      </a:r>
                    </a:p>
                    <a:p>
                      <a:r>
                        <a:rPr lang="fr-CA" sz="600" dirty="0"/>
                        <a:t>   5 update </a:t>
                      </a:r>
                      <a:r>
                        <a:rPr lang="fr-CA" sz="600" dirty="0" err="1"/>
                        <a:t>ice</a:t>
                      </a:r>
                      <a:r>
                        <a:rPr lang="fr-CA" sz="600" dirty="0"/>
                        <a:t> </a:t>
                      </a:r>
                      <a:r>
                        <a:rPr lang="fr-CA" sz="600" dirty="0" err="1"/>
                        <a:t>reflecti</a:t>
                      </a:r>
                      <a:r>
                        <a:rPr lang="fr-CA" sz="600" dirty="0"/>
                        <a:t>        0.003061        0.066449</a:t>
                      </a:r>
                    </a:p>
                    <a:p>
                      <a:r>
                        <a:rPr lang="fr-CA" sz="600" dirty="0"/>
                        <a:t>   6 </a:t>
                      </a:r>
                      <a:r>
                        <a:rPr lang="fr-CA" sz="600" dirty="0" err="1"/>
                        <a:t>sedimentation</a:t>
                      </a:r>
                      <a:r>
                        <a:rPr lang="fr-CA" sz="600" dirty="0"/>
                        <a:t>              1.200509       26.058313</a:t>
                      </a:r>
                    </a:p>
                    <a:p>
                      <a:r>
                        <a:rPr lang="fr-CA" sz="600" dirty="0"/>
                        <a:t>   8 post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0.055342        1.201250</a:t>
                      </a:r>
                    </a:p>
                    <a:p>
                      <a:r>
                        <a:rPr lang="fr-CA" sz="600" dirty="0"/>
                        <a:t>   9 </a:t>
                      </a:r>
                      <a:r>
                        <a:rPr lang="fr-CA" sz="600" dirty="0" err="1"/>
                        <a:t>type_diags</a:t>
                      </a:r>
                      <a:r>
                        <a:rPr lang="fr-CA" sz="600" dirty="0"/>
                        <a:t>                 0.048862        1.060590</a:t>
                      </a:r>
                    </a:p>
                    <a:p>
                      <a:r>
                        <a:rPr lang="fr-CA" sz="600" dirty="0"/>
                        <a:t>  10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1           0.015049        0.326654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600" dirty="0"/>
                        <a:t> 1 full p3_main               3.133454      100.000000</a:t>
                      </a:r>
                    </a:p>
                    <a:p>
                      <a:r>
                        <a:rPr lang="fr-CA" sz="600" dirty="0"/>
                        <a:t>   2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     3.068457       97.925690</a:t>
                      </a:r>
                    </a:p>
                    <a:p>
                      <a:r>
                        <a:rPr lang="fr-CA" sz="600" dirty="0"/>
                        <a:t>   3 </a:t>
                      </a:r>
                      <a:r>
                        <a:rPr lang="fr-CA" sz="600" dirty="0" err="1"/>
                        <a:t>k_loop_main</a:t>
                      </a:r>
                      <a:r>
                        <a:rPr lang="fr-CA" sz="600" dirty="0"/>
                        <a:t> (</a:t>
                      </a:r>
                      <a:r>
                        <a:rPr lang="fr-CA" sz="600" dirty="0" err="1"/>
                        <a:t>proces</a:t>
                      </a:r>
                      <a:r>
                        <a:rPr lang="fr-CA" sz="600" dirty="0"/>
                        <a:t>        1.409240       44.973999</a:t>
                      </a:r>
                    </a:p>
                    <a:p>
                      <a:r>
                        <a:rPr lang="fr-CA" sz="600" dirty="0"/>
                        <a:t>   5 update </a:t>
                      </a:r>
                      <a:r>
                        <a:rPr lang="fr-CA" sz="600" dirty="0" err="1"/>
                        <a:t>ice</a:t>
                      </a:r>
                      <a:r>
                        <a:rPr lang="fr-CA" sz="600" dirty="0"/>
                        <a:t> </a:t>
                      </a:r>
                      <a:r>
                        <a:rPr lang="fr-CA" sz="600" dirty="0" err="1"/>
                        <a:t>reflecti</a:t>
                      </a:r>
                      <a:r>
                        <a:rPr lang="fr-CA" sz="600" dirty="0"/>
                        <a:t>        0.002899        0.092523</a:t>
                      </a:r>
                    </a:p>
                    <a:p>
                      <a:r>
                        <a:rPr lang="fr-CA" sz="600" dirty="0"/>
                        <a:t>   6 </a:t>
                      </a:r>
                      <a:r>
                        <a:rPr lang="fr-CA" sz="600" dirty="0" err="1"/>
                        <a:t>sedimentation</a:t>
                      </a:r>
                      <a:r>
                        <a:rPr lang="fr-CA" sz="600" dirty="0"/>
                        <a:t>              0.731473       23.343981</a:t>
                      </a:r>
                    </a:p>
                    <a:p>
                      <a:r>
                        <a:rPr lang="fr-CA" sz="600" dirty="0"/>
                        <a:t>   8 post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0.018854        0.601705</a:t>
                      </a:r>
                    </a:p>
                    <a:p>
                      <a:r>
                        <a:rPr lang="fr-CA" sz="600" dirty="0"/>
                        <a:t>   9 </a:t>
                      </a:r>
                      <a:r>
                        <a:rPr lang="fr-CA" sz="600" dirty="0" err="1"/>
                        <a:t>type_diags</a:t>
                      </a:r>
                      <a:r>
                        <a:rPr lang="fr-CA" sz="600" dirty="0"/>
                        <a:t>                 0.012517        0.399463</a:t>
                      </a:r>
                    </a:p>
                    <a:p>
                      <a:r>
                        <a:rPr lang="fr-CA" sz="600" dirty="0"/>
                        <a:t>  10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1           0.003901        0.124480</a:t>
                      </a:r>
                    </a:p>
                    <a:p>
                      <a:r>
                        <a:rPr lang="fr-CA" sz="600" dirty="0"/>
                        <a:t>  11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2           0.004568        0.145785</a:t>
                      </a:r>
                    </a:p>
                    <a:p>
                      <a:r>
                        <a:rPr lang="fr-CA" sz="600" dirty="0"/>
                        <a:t>  13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4           0.003181        0.101502</a:t>
                      </a:r>
                    </a:p>
                    <a:p>
                      <a:r>
                        <a:rPr lang="fr-CA" sz="600" dirty="0"/>
                        <a:t>  16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6           0.003638        0.116110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600" dirty="0"/>
                        <a:t> 1 full p3_main               3.043156      100.000000</a:t>
                      </a:r>
                    </a:p>
                    <a:p>
                      <a:r>
                        <a:rPr lang="fr-CA" sz="600" dirty="0"/>
                        <a:t>   2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     2.977824       97.853165</a:t>
                      </a:r>
                    </a:p>
                    <a:p>
                      <a:r>
                        <a:rPr lang="fr-CA" sz="600" dirty="0"/>
                        <a:t>   3 </a:t>
                      </a:r>
                      <a:r>
                        <a:rPr lang="fr-CA" sz="600" dirty="0" err="1"/>
                        <a:t>k_loop_main</a:t>
                      </a:r>
                      <a:r>
                        <a:rPr lang="fr-CA" sz="600" dirty="0"/>
                        <a:t> (</a:t>
                      </a:r>
                      <a:r>
                        <a:rPr lang="fr-CA" sz="600" dirty="0" err="1"/>
                        <a:t>proces</a:t>
                      </a:r>
                      <a:r>
                        <a:rPr lang="fr-CA" sz="600" dirty="0"/>
                        <a:t>        1.427016       46.892647</a:t>
                      </a:r>
                    </a:p>
                    <a:p>
                      <a:r>
                        <a:rPr lang="fr-CA" sz="600" dirty="0"/>
                        <a:t>   5 update </a:t>
                      </a:r>
                      <a:r>
                        <a:rPr lang="fr-CA" sz="600" dirty="0" err="1"/>
                        <a:t>ice</a:t>
                      </a:r>
                      <a:r>
                        <a:rPr lang="fr-CA" sz="600" dirty="0"/>
                        <a:t> </a:t>
                      </a:r>
                      <a:r>
                        <a:rPr lang="fr-CA" sz="600" dirty="0" err="1"/>
                        <a:t>reflecti</a:t>
                      </a:r>
                      <a:r>
                        <a:rPr lang="fr-CA" sz="600" dirty="0"/>
                        <a:t>        0.003061        0.100596</a:t>
                      </a:r>
                    </a:p>
                    <a:p>
                      <a:r>
                        <a:rPr lang="fr-CA" sz="600" dirty="0"/>
                        <a:t>   6 </a:t>
                      </a:r>
                      <a:r>
                        <a:rPr lang="fr-CA" sz="600" dirty="0" err="1"/>
                        <a:t>sedimentation</a:t>
                      </a:r>
                      <a:r>
                        <a:rPr lang="fr-CA" sz="600" dirty="0"/>
                        <a:t>              0.671158       22.054667</a:t>
                      </a:r>
                    </a:p>
                    <a:p>
                      <a:r>
                        <a:rPr lang="fr-CA" sz="600" dirty="0"/>
                        <a:t>   8 post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0.018897        0.620969</a:t>
                      </a:r>
                    </a:p>
                    <a:p>
                      <a:r>
                        <a:rPr lang="fr-CA" sz="600" dirty="0"/>
                        <a:t>   9 </a:t>
                      </a:r>
                      <a:r>
                        <a:rPr lang="fr-CA" sz="600" dirty="0" err="1"/>
                        <a:t>type_diags</a:t>
                      </a:r>
                      <a:r>
                        <a:rPr lang="fr-CA" sz="600" dirty="0"/>
                        <a:t>                 0.012355        0.405988</a:t>
                      </a:r>
                    </a:p>
                    <a:p>
                      <a:r>
                        <a:rPr lang="fr-CA" sz="600" dirty="0"/>
                        <a:t>  10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1           0.003819        0.125510</a:t>
                      </a:r>
                    </a:p>
                    <a:p>
                      <a:r>
                        <a:rPr lang="fr-CA" sz="600" dirty="0"/>
                        <a:t>  11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2           0.007696        0.252900</a:t>
                      </a:r>
                    </a:p>
                    <a:p>
                      <a:r>
                        <a:rPr lang="fr-CA" sz="600" dirty="0"/>
                        <a:t>  13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4           0.003119        0.102476</a:t>
                      </a:r>
                    </a:p>
                    <a:p>
                      <a:r>
                        <a:rPr lang="fr-CA" sz="600" dirty="0"/>
                        <a:t>  16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6           0.003090        0.101536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326425"/>
                  </a:ext>
                </a:extLst>
              </a:tr>
              <a:tr h="760798">
                <a:tc>
                  <a:txBody>
                    <a:bodyPr/>
                    <a:lstStyle/>
                    <a:p>
                      <a:r>
                        <a:rPr lang="fr-CA" dirty="0"/>
                        <a:t>3MOM_LF_n1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600" dirty="0"/>
                        <a:t> 1 full p3_main               5.374827      100.000000</a:t>
                      </a:r>
                    </a:p>
                    <a:p>
                      <a:r>
                        <a:rPr lang="fr-CA" sz="600" dirty="0"/>
                        <a:t>   2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     5.300131       98.610252</a:t>
                      </a:r>
                    </a:p>
                    <a:p>
                      <a:r>
                        <a:rPr lang="fr-CA" sz="600" dirty="0"/>
                        <a:t>   3 </a:t>
                      </a:r>
                      <a:r>
                        <a:rPr lang="fr-CA" sz="600" dirty="0" err="1"/>
                        <a:t>k_loop_main</a:t>
                      </a:r>
                      <a:r>
                        <a:rPr lang="fr-CA" sz="600" dirty="0"/>
                        <a:t> (</a:t>
                      </a:r>
                      <a:r>
                        <a:rPr lang="fr-CA" sz="600" dirty="0" err="1"/>
                        <a:t>proces</a:t>
                      </a:r>
                      <a:r>
                        <a:rPr lang="fr-CA" sz="600" dirty="0"/>
                        <a:t>        2.708664       50.395363</a:t>
                      </a:r>
                    </a:p>
                    <a:p>
                      <a:r>
                        <a:rPr lang="fr-CA" sz="600" dirty="0"/>
                        <a:t>   5 update </a:t>
                      </a:r>
                      <a:r>
                        <a:rPr lang="fr-CA" sz="600" dirty="0" err="1"/>
                        <a:t>ice</a:t>
                      </a:r>
                      <a:r>
                        <a:rPr lang="fr-CA" sz="600" dirty="0"/>
                        <a:t> </a:t>
                      </a:r>
                      <a:r>
                        <a:rPr lang="fr-CA" sz="600" dirty="0" err="1"/>
                        <a:t>reflecti</a:t>
                      </a:r>
                      <a:r>
                        <a:rPr lang="fr-CA" sz="600" dirty="0"/>
                        <a:t>        0.003176        0.059085</a:t>
                      </a:r>
                    </a:p>
                    <a:p>
                      <a:r>
                        <a:rPr lang="fr-CA" sz="600" dirty="0"/>
                        <a:t>   6 </a:t>
                      </a:r>
                      <a:r>
                        <a:rPr lang="fr-CA" sz="600" dirty="0" err="1"/>
                        <a:t>sedimentation</a:t>
                      </a:r>
                      <a:r>
                        <a:rPr lang="fr-CA" sz="600" dirty="0"/>
                        <a:t>              1.005578       18.709030</a:t>
                      </a:r>
                    </a:p>
                    <a:p>
                      <a:r>
                        <a:rPr lang="fr-CA" sz="600" dirty="0"/>
                        <a:t>   8 post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0.028725        0.534430</a:t>
                      </a:r>
                    </a:p>
                    <a:p>
                      <a:r>
                        <a:rPr lang="fr-CA" sz="600" dirty="0"/>
                        <a:t>   9 </a:t>
                      </a:r>
                      <a:r>
                        <a:rPr lang="fr-CA" sz="600" dirty="0" err="1"/>
                        <a:t>type_diags</a:t>
                      </a:r>
                      <a:r>
                        <a:rPr lang="fr-CA" sz="600" dirty="0"/>
                        <a:t>                 0.021958        0.408541</a:t>
                      </a:r>
                    </a:p>
                    <a:p>
                      <a:r>
                        <a:rPr lang="fr-CA" sz="600" dirty="0"/>
                        <a:t>  10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1           0.015168        0.282208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600" dirty="0"/>
                        <a:t> 1 full p3_main               3.694992      100.000000</a:t>
                      </a:r>
                    </a:p>
                    <a:p>
                      <a:r>
                        <a:rPr lang="fr-CA" sz="600" dirty="0"/>
                        <a:t>   2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     3.630099       98.243767</a:t>
                      </a:r>
                    </a:p>
                    <a:p>
                      <a:r>
                        <a:rPr lang="fr-CA" sz="600" dirty="0"/>
                        <a:t>   3 </a:t>
                      </a:r>
                      <a:r>
                        <a:rPr lang="fr-CA" sz="600" dirty="0" err="1"/>
                        <a:t>k_loop_main</a:t>
                      </a:r>
                      <a:r>
                        <a:rPr lang="fr-CA" sz="600" dirty="0"/>
                        <a:t> (</a:t>
                      </a:r>
                      <a:r>
                        <a:rPr lang="fr-CA" sz="600" dirty="0" err="1"/>
                        <a:t>proces</a:t>
                      </a:r>
                      <a:r>
                        <a:rPr lang="fr-CA" sz="600" dirty="0"/>
                        <a:t>        2.016253       54.567192</a:t>
                      </a:r>
                    </a:p>
                    <a:p>
                      <a:r>
                        <a:rPr lang="fr-CA" sz="600" dirty="0"/>
                        <a:t>   5 update </a:t>
                      </a:r>
                      <a:r>
                        <a:rPr lang="fr-CA" sz="600" dirty="0" err="1"/>
                        <a:t>ice</a:t>
                      </a:r>
                      <a:r>
                        <a:rPr lang="fr-CA" sz="600" dirty="0"/>
                        <a:t> </a:t>
                      </a:r>
                      <a:r>
                        <a:rPr lang="fr-CA" sz="600" dirty="0" err="1"/>
                        <a:t>reflecti</a:t>
                      </a:r>
                      <a:r>
                        <a:rPr lang="fr-CA" sz="600" dirty="0"/>
                        <a:t>        0.003071        0.083108</a:t>
                      </a:r>
                    </a:p>
                    <a:p>
                      <a:r>
                        <a:rPr lang="fr-CA" sz="600" dirty="0"/>
                        <a:t>   6 </a:t>
                      </a:r>
                      <a:r>
                        <a:rPr lang="fr-CA" sz="600" dirty="0" err="1"/>
                        <a:t>sedimentation</a:t>
                      </a:r>
                      <a:r>
                        <a:rPr lang="fr-CA" sz="600" dirty="0"/>
                        <a:t>              0.615010       16.644426</a:t>
                      </a:r>
                    </a:p>
                    <a:p>
                      <a:r>
                        <a:rPr lang="fr-CA" sz="600" dirty="0"/>
                        <a:t>   8 post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0.018492        0.500454</a:t>
                      </a:r>
                    </a:p>
                    <a:p>
                      <a:r>
                        <a:rPr lang="fr-CA" sz="600" dirty="0"/>
                        <a:t>   9 </a:t>
                      </a:r>
                      <a:r>
                        <a:rPr lang="fr-CA" sz="600" dirty="0" err="1"/>
                        <a:t>type_diags</a:t>
                      </a:r>
                      <a:r>
                        <a:rPr lang="fr-CA" sz="600" dirty="0"/>
                        <a:t>                 0.012145        0.328689</a:t>
                      </a:r>
                    </a:p>
                    <a:p>
                      <a:r>
                        <a:rPr lang="fr-CA" sz="600" dirty="0"/>
                        <a:t>  10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1           0.004344        0.117564</a:t>
                      </a:r>
                    </a:p>
                    <a:p>
                      <a:r>
                        <a:rPr lang="fr-CA" sz="600" dirty="0"/>
                        <a:t>  12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3           0.017653        0.477742</a:t>
                      </a:r>
                    </a:p>
                    <a:p>
                      <a:r>
                        <a:rPr lang="fr-CA" sz="600" dirty="0"/>
                        <a:t>  13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4           0.003295        0.089173</a:t>
                      </a:r>
                    </a:p>
                    <a:p>
                      <a:r>
                        <a:rPr lang="fr-CA" sz="600" dirty="0"/>
                        <a:t>  16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6           0.003610        0.097691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600" dirty="0"/>
                        <a:t> 1 full p3_main               3.738775      100.000000</a:t>
                      </a:r>
                    </a:p>
                    <a:p>
                      <a:r>
                        <a:rPr lang="fr-CA" sz="600" dirty="0"/>
                        <a:t>   2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     3.673573       98.256042</a:t>
                      </a:r>
                    </a:p>
                    <a:p>
                      <a:r>
                        <a:rPr lang="fr-CA" sz="600" dirty="0"/>
                        <a:t>   3 </a:t>
                      </a:r>
                      <a:r>
                        <a:rPr lang="fr-CA" sz="600" dirty="0" err="1"/>
                        <a:t>k_loop_main</a:t>
                      </a:r>
                      <a:r>
                        <a:rPr lang="fr-CA" sz="600" dirty="0"/>
                        <a:t> (</a:t>
                      </a:r>
                      <a:r>
                        <a:rPr lang="fr-CA" sz="600" dirty="0" err="1"/>
                        <a:t>proces</a:t>
                      </a:r>
                      <a:r>
                        <a:rPr lang="fr-CA" sz="600" dirty="0"/>
                        <a:t>        2.131290       57.005043</a:t>
                      </a:r>
                    </a:p>
                    <a:p>
                      <a:r>
                        <a:rPr lang="fr-CA" sz="600" dirty="0"/>
                        <a:t>   5 update </a:t>
                      </a:r>
                      <a:r>
                        <a:rPr lang="fr-CA" sz="600" dirty="0" err="1"/>
                        <a:t>ice</a:t>
                      </a:r>
                      <a:r>
                        <a:rPr lang="fr-CA" sz="600" dirty="0"/>
                        <a:t> </a:t>
                      </a:r>
                      <a:r>
                        <a:rPr lang="fr-CA" sz="600" dirty="0" err="1"/>
                        <a:t>reflecti</a:t>
                      </a:r>
                      <a:r>
                        <a:rPr lang="fr-CA" sz="600" dirty="0"/>
                        <a:t>        0.003047        0.081497</a:t>
                      </a:r>
                    </a:p>
                    <a:p>
                      <a:r>
                        <a:rPr lang="fr-CA" sz="600" dirty="0"/>
                        <a:t>   6 </a:t>
                      </a:r>
                      <a:r>
                        <a:rPr lang="fr-CA" sz="600" dirty="0" err="1"/>
                        <a:t>sedimentation</a:t>
                      </a:r>
                      <a:r>
                        <a:rPr lang="fr-CA" sz="600" dirty="0"/>
                        <a:t>              0.592012       15.834394</a:t>
                      </a:r>
                    </a:p>
                    <a:p>
                      <a:r>
                        <a:rPr lang="fr-CA" sz="600" dirty="0"/>
                        <a:t>   8 post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0.019045        0.509388</a:t>
                      </a:r>
                    </a:p>
                    <a:p>
                      <a:r>
                        <a:rPr lang="fr-CA" sz="600" dirty="0"/>
                        <a:t>   9 </a:t>
                      </a:r>
                      <a:r>
                        <a:rPr lang="fr-CA" sz="600" dirty="0" err="1"/>
                        <a:t>type_diags</a:t>
                      </a:r>
                      <a:r>
                        <a:rPr lang="fr-CA" sz="600" dirty="0"/>
                        <a:t>                 0.012102        0.323692</a:t>
                      </a:r>
                    </a:p>
                    <a:p>
                      <a:r>
                        <a:rPr lang="fr-CA" sz="600" dirty="0"/>
                        <a:t>  10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1           0.003929        0.105092</a:t>
                      </a:r>
                    </a:p>
                    <a:p>
                      <a:r>
                        <a:rPr lang="fr-CA" sz="600" dirty="0"/>
                        <a:t>  12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3           0.006294        0.168351</a:t>
                      </a:r>
                    </a:p>
                    <a:p>
                      <a:r>
                        <a:rPr lang="fr-CA" sz="600" dirty="0"/>
                        <a:t>  13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4           0.002823        0.075503</a:t>
                      </a:r>
                    </a:p>
                    <a:p>
                      <a:r>
                        <a:rPr lang="fr-CA" sz="600" dirty="0"/>
                        <a:t>  16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6           0.003304        0.088384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862735"/>
                  </a:ext>
                </a:extLst>
              </a:tr>
              <a:tr h="760798">
                <a:tc>
                  <a:txBody>
                    <a:bodyPr/>
                    <a:lstStyle/>
                    <a:p>
                      <a:r>
                        <a:rPr lang="fr-CA" dirty="0"/>
                        <a:t>3MOM_noLF_n2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600" dirty="0"/>
                        <a:t> 1 full p3_main               7.848687      100.000000</a:t>
                      </a:r>
                    </a:p>
                    <a:p>
                      <a:r>
                        <a:rPr lang="fr-CA" sz="600" dirty="0"/>
                        <a:t>   2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     7.758198       98.847076</a:t>
                      </a:r>
                    </a:p>
                    <a:p>
                      <a:r>
                        <a:rPr lang="fr-CA" sz="600" dirty="0"/>
                        <a:t>   3 </a:t>
                      </a:r>
                      <a:r>
                        <a:rPr lang="fr-CA" sz="600" dirty="0" err="1"/>
                        <a:t>k_loop_main</a:t>
                      </a:r>
                      <a:r>
                        <a:rPr lang="fr-CA" sz="600" dirty="0"/>
                        <a:t> (</a:t>
                      </a:r>
                      <a:r>
                        <a:rPr lang="fr-CA" sz="600" dirty="0" err="1"/>
                        <a:t>proces</a:t>
                      </a:r>
                      <a:r>
                        <a:rPr lang="fr-CA" sz="600" dirty="0"/>
                        <a:t>        3.972979       50.619656</a:t>
                      </a:r>
                    </a:p>
                    <a:p>
                      <a:r>
                        <a:rPr lang="fr-CA" sz="600" dirty="0"/>
                        <a:t>   5 update </a:t>
                      </a:r>
                      <a:r>
                        <a:rPr lang="fr-CA" sz="600" dirty="0" err="1"/>
                        <a:t>ice</a:t>
                      </a:r>
                      <a:r>
                        <a:rPr lang="fr-CA" sz="600" dirty="0"/>
                        <a:t> </a:t>
                      </a:r>
                      <a:r>
                        <a:rPr lang="fr-CA" sz="600" dirty="0" err="1"/>
                        <a:t>reflecti</a:t>
                      </a:r>
                      <a:r>
                        <a:rPr lang="fr-CA" sz="600" dirty="0"/>
                        <a:t>        0.003839        0.048907</a:t>
                      </a:r>
                    </a:p>
                    <a:p>
                      <a:r>
                        <a:rPr lang="fr-CA" sz="600" dirty="0"/>
                        <a:t>   6 </a:t>
                      </a:r>
                      <a:r>
                        <a:rPr lang="fr-CA" sz="600" dirty="0" err="1"/>
                        <a:t>sedimentation</a:t>
                      </a:r>
                      <a:r>
                        <a:rPr lang="fr-CA" sz="600" dirty="0"/>
                        <a:t>              1.035004       13.186966</a:t>
                      </a:r>
                    </a:p>
                    <a:p>
                      <a:r>
                        <a:rPr lang="fr-CA" sz="600" dirty="0"/>
                        <a:t>   8 post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0.034947        0.445264</a:t>
                      </a:r>
                    </a:p>
                    <a:p>
                      <a:r>
                        <a:rPr lang="fr-CA" sz="600" dirty="0"/>
                        <a:t>   9 </a:t>
                      </a:r>
                      <a:r>
                        <a:rPr lang="fr-CA" sz="600" dirty="0" err="1"/>
                        <a:t>type_diags</a:t>
                      </a:r>
                      <a:r>
                        <a:rPr lang="fr-CA" sz="600" dirty="0"/>
                        <a:t>                 0.027456        0.349820</a:t>
                      </a:r>
                    </a:p>
                    <a:p>
                      <a:r>
                        <a:rPr lang="fr-CA" sz="600" dirty="0"/>
                        <a:t>  10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1           0.015979        0.203586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600" dirty="0"/>
                        <a:t> 1 full p3_main               5.960965      100.000000</a:t>
                      </a:r>
                    </a:p>
                    <a:p>
                      <a:r>
                        <a:rPr lang="fr-CA" sz="600" dirty="0"/>
                        <a:t>   2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     5.885878       98.740349</a:t>
                      </a:r>
                    </a:p>
                    <a:p>
                      <a:r>
                        <a:rPr lang="fr-CA" sz="600" dirty="0"/>
                        <a:t>   3 </a:t>
                      </a:r>
                      <a:r>
                        <a:rPr lang="fr-CA" sz="600" dirty="0" err="1"/>
                        <a:t>k_loop_main</a:t>
                      </a:r>
                      <a:r>
                        <a:rPr lang="fr-CA" sz="600" dirty="0"/>
                        <a:t> (</a:t>
                      </a:r>
                      <a:r>
                        <a:rPr lang="fr-CA" sz="600" dirty="0" err="1"/>
                        <a:t>proces</a:t>
                      </a:r>
                      <a:r>
                        <a:rPr lang="fr-CA" sz="600" dirty="0"/>
                        <a:t>        3.349500       56.190563</a:t>
                      </a:r>
                    </a:p>
                    <a:p>
                      <a:r>
                        <a:rPr lang="fr-CA" sz="600" dirty="0"/>
                        <a:t>   5 update </a:t>
                      </a:r>
                      <a:r>
                        <a:rPr lang="fr-CA" sz="600" dirty="0" err="1"/>
                        <a:t>ice</a:t>
                      </a:r>
                      <a:r>
                        <a:rPr lang="fr-CA" sz="600" dirty="0"/>
                        <a:t> </a:t>
                      </a:r>
                      <a:r>
                        <a:rPr lang="fr-CA" sz="600" dirty="0" err="1"/>
                        <a:t>reflecti</a:t>
                      </a:r>
                      <a:r>
                        <a:rPr lang="fr-CA" sz="600" dirty="0"/>
                        <a:t>        0.003791        0.063595</a:t>
                      </a:r>
                    </a:p>
                    <a:p>
                      <a:r>
                        <a:rPr lang="fr-CA" sz="600" dirty="0"/>
                        <a:t>   6 </a:t>
                      </a:r>
                      <a:r>
                        <a:rPr lang="fr-CA" sz="600" dirty="0" err="1"/>
                        <a:t>sedimentation</a:t>
                      </a:r>
                      <a:r>
                        <a:rPr lang="fr-CA" sz="600" dirty="0"/>
                        <a:t>              0.681758       11.437039</a:t>
                      </a:r>
                    </a:p>
                    <a:p>
                      <a:r>
                        <a:rPr lang="fr-CA" sz="600" dirty="0"/>
                        <a:t>   8 post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0.020027        0.335972</a:t>
                      </a:r>
                    </a:p>
                    <a:p>
                      <a:r>
                        <a:rPr lang="fr-CA" sz="600" dirty="0"/>
                        <a:t>   9 </a:t>
                      </a:r>
                      <a:r>
                        <a:rPr lang="fr-CA" sz="600" dirty="0" err="1"/>
                        <a:t>type_diags</a:t>
                      </a:r>
                      <a:r>
                        <a:rPr lang="fr-CA" sz="600" dirty="0"/>
                        <a:t>                 0.012994        0.217982</a:t>
                      </a:r>
                    </a:p>
                    <a:p>
                      <a:r>
                        <a:rPr lang="fr-CA" sz="600" dirty="0"/>
                        <a:t>  10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1           0.004206        0.070554</a:t>
                      </a:r>
                    </a:p>
                    <a:p>
                      <a:r>
                        <a:rPr lang="fr-CA" sz="600" dirty="0"/>
                        <a:t>  11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2           0.009303        0.156067</a:t>
                      </a:r>
                    </a:p>
                    <a:p>
                      <a:r>
                        <a:rPr lang="fr-CA" sz="600" dirty="0"/>
                        <a:t>  13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4           0.003009        0.050476</a:t>
                      </a:r>
                    </a:p>
                    <a:p>
                      <a:r>
                        <a:rPr lang="fr-CA" sz="600" dirty="0"/>
                        <a:t>  15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5           0.003266        0.054795</a:t>
                      </a:r>
                    </a:p>
                    <a:p>
                      <a:r>
                        <a:rPr lang="fr-CA" sz="600" dirty="0"/>
                        <a:t>  16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6           0.003567        0.059835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600" dirty="0"/>
                        <a:t> 1 full p3_main               5.487385      100.000000</a:t>
                      </a:r>
                    </a:p>
                    <a:p>
                      <a:r>
                        <a:rPr lang="fr-CA" sz="600" dirty="0"/>
                        <a:t>   2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     5.413799       98.659012</a:t>
                      </a:r>
                    </a:p>
                    <a:p>
                      <a:r>
                        <a:rPr lang="fr-CA" sz="600" dirty="0"/>
                        <a:t>   3 </a:t>
                      </a:r>
                      <a:r>
                        <a:rPr lang="fr-CA" sz="600" dirty="0" err="1"/>
                        <a:t>k_loop_main</a:t>
                      </a:r>
                      <a:r>
                        <a:rPr lang="fr-CA" sz="600" dirty="0"/>
                        <a:t> (</a:t>
                      </a:r>
                      <a:r>
                        <a:rPr lang="fr-CA" sz="600" dirty="0" err="1"/>
                        <a:t>proces</a:t>
                      </a:r>
                      <a:r>
                        <a:rPr lang="fr-CA" sz="600" dirty="0"/>
                        <a:t>        3.164864       57.675259</a:t>
                      </a:r>
                    </a:p>
                    <a:p>
                      <a:r>
                        <a:rPr lang="fr-CA" sz="600" dirty="0"/>
                        <a:t>   5 update </a:t>
                      </a:r>
                      <a:r>
                        <a:rPr lang="fr-CA" sz="600" dirty="0" err="1"/>
                        <a:t>ice</a:t>
                      </a:r>
                      <a:r>
                        <a:rPr lang="fr-CA" sz="600" dirty="0"/>
                        <a:t> </a:t>
                      </a:r>
                      <a:r>
                        <a:rPr lang="fr-CA" sz="600" dirty="0" err="1"/>
                        <a:t>reflecti</a:t>
                      </a:r>
                      <a:r>
                        <a:rPr lang="fr-CA" sz="600" dirty="0"/>
                        <a:t>        0.003777        0.068822</a:t>
                      </a:r>
                    </a:p>
                    <a:p>
                      <a:r>
                        <a:rPr lang="fr-CA" sz="600" dirty="0"/>
                        <a:t>   6 </a:t>
                      </a:r>
                      <a:r>
                        <a:rPr lang="fr-CA" sz="600" dirty="0" err="1"/>
                        <a:t>sedimentation</a:t>
                      </a:r>
                      <a:r>
                        <a:rPr lang="fr-CA" sz="600" dirty="0"/>
                        <a:t>              0.612392       11.160005</a:t>
                      </a:r>
                    </a:p>
                    <a:p>
                      <a:r>
                        <a:rPr lang="fr-CA" sz="600" dirty="0"/>
                        <a:t>   8 post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0.019598        0.357147</a:t>
                      </a:r>
                    </a:p>
                    <a:p>
                      <a:r>
                        <a:rPr lang="fr-CA" sz="600" dirty="0"/>
                        <a:t>   9 </a:t>
                      </a:r>
                      <a:r>
                        <a:rPr lang="fr-CA" sz="600" dirty="0" err="1"/>
                        <a:t>type_diags</a:t>
                      </a:r>
                      <a:r>
                        <a:rPr lang="fr-CA" sz="600" dirty="0"/>
                        <a:t>                 0.012426        0.226454</a:t>
                      </a:r>
                    </a:p>
                    <a:p>
                      <a:r>
                        <a:rPr lang="fr-CA" sz="600" dirty="0"/>
                        <a:t>  10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1           0.004025        0.073341</a:t>
                      </a:r>
                    </a:p>
                    <a:p>
                      <a:r>
                        <a:rPr lang="fr-CA" sz="600" dirty="0"/>
                        <a:t>  11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2           0.003490        0.063609</a:t>
                      </a:r>
                    </a:p>
                    <a:p>
                      <a:r>
                        <a:rPr lang="fr-CA" sz="600" dirty="0"/>
                        <a:t>  13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4           0.003080        0.056135</a:t>
                      </a:r>
                    </a:p>
                    <a:p>
                      <a:r>
                        <a:rPr lang="fr-CA" sz="600" dirty="0"/>
                        <a:t>  15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5           0.003147        0.057352</a:t>
                      </a:r>
                    </a:p>
                    <a:p>
                      <a:r>
                        <a:rPr lang="fr-CA" sz="600" dirty="0"/>
                        <a:t>  16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6           0.003233        0.058916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444371"/>
                  </a:ext>
                </a:extLst>
              </a:tr>
              <a:tr h="760798">
                <a:tc>
                  <a:txBody>
                    <a:bodyPr/>
                    <a:lstStyle/>
                    <a:p>
                      <a:r>
                        <a:rPr lang="fr-CA" dirty="0"/>
                        <a:t>3MOM_LF_n2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600" dirty="0"/>
                        <a:t> 1 full p3_main              14.690399      100.000000</a:t>
                      </a:r>
                    </a:p>
                    <a:p>
                      <a:r>
                        <a:rPr lang="fr-CA" sz="600" dirty="0"/>
                        <a:t>   2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    14.607220       99.433784</a:t>
                      </a:r>
                    </a:p>
                    <a:p>
                      <a:r>
                        <a:rPr lang="fr-CA" sz="600" dirty="0"/>
                        <a:t>   3 </a:t>
                      </a:r>
                      <a:r>
                        <a:rPr lang="fr-CA" sz="600" dirty="0" err="1"/>
                        <a:t>k_loop_main</a:t>
                      </a:r>
                      <a:r>
                        <a:rPr lang="fr-CA" sz="600" dirty="0"/>
                        <a:t> (</a:t>
                      </a:r>
                      <a:r>
                        <a:rPr lang="fr-CA" sz="600" dirty="0" err="1"/>
                        <a:t>proces</a:t>
                      </a:r>
                      <a:r>
                        <a:rPr lang="fr-CA" sz="600" dirty="0"/>
                        <a:t>       10.339546       70.383018</a:t>
                      </a:r>
                    </a:p>
                    <a:p>
                      <a:r>
                        <a:rPr lang="fr-CA" sz="600" dirty="0"/>
                        <a:t>   5 update </a:t>
                      </a:r>
                      <a:r>
                        <a:rPr lang="fr-CA" sz="600" dirty="0" err="1"/>
                        <a:t>ice</a:t>
                      </a:r>
                      <a:r>
                        <a:rPr lang="fr-CA" sz="600" dirty="0"/>
                        <a:t> </a:t>
                      </a:r>
                      <a:r>
                        <a:rPr lang="fr-CA" sz="600" dirty="0" err="1"/>
                        <a:t>reflecti</a:t>
                      </a:r>
                      <a:r>
                        <a:rPr lang="fr-CA" sz="600" dirty="0"/>
                        <a:t>        0.004129        0.028110</a:t>
                      </a:r>
                    </a:p>
                    <a:p>
                      <a:r>
                        <a:rPr lang="fr-CA" sz="600" dirty="0"/>
                        <a:t>   6 </a:t>
                      </a:r>
                      <a:r>
                        <a:rPr lang="fr-CA" sz="600" dirty="0" err="1"/>
                        <a:t>sedimentation</a:t>
                      </a:r>
                      <a:r>
                        <a:rPr lang="fr-CA" sz="600" dirty="0"/>
                        <a:t>              1.167345        7.946312</a:t>
                      </a:r>
                    </a:p>
                    <a:p>
                      <a:r>
                        <a:rPr lang="fr-CA" sz="600" dirty="0"/>
                        <a:t>   8 post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0.027914        0.190016</a:t>
                      </a:r>
                    </a:p>
                    <a:p>
                      <a:r>
                        <a:rPr lang="fr-CA" sz="600" dirty="0"/>
                        <a:t>   9 </a:t>
                      </a:r>
                      <a:r>
                        <a:rPr lang="fr-CA" sz="600" dirty="0" err="1"/>
                        <a:t>type_diags</a:t>
                      </a:r>
                      <a:r>
                        <a:rPr lang="fr-CA" sz="600" dirty="0"/>
                        <a:t>                 0.019741        0.134381</a:t>
                      </a:r>
                    </a:p>
                    <a:p>
                      <a:r>
                        <a:rPr lang="fr-CA" sz="600" dirty="0"/>
                        <a:t>  10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1           0.016108        0.109647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600" dirty="0"/>
                        <a:t> 1 full p3_main              13.646402      100.000000</a:t>
                      </a:r>
                    </a:p>
                    <a:p>
                      <a:r>
                        <a:rPr lang="fr-CA" sz="600" dirty="0"/>
                        <a:t>   2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    13.570662       99.444977</a:t>
                      </a:r>
                    </a:p>
                    <a:p>
                      <a:r>
                        <a:rPr lang="fr-CA" sz="600" dirty="0"/>
                        <a:t>   3 </a:t>
                      </a:r>
                      <a:r>
                        <a:rPr lang="fr-CA" sz="600" dirty="0" err="1"/>
                        <a:t>k_loop_main</a:t>
                      </a:r>
                      <a:r>
                        <a:rPr lang="fr-CA" sz="600" dirty="0"/>
                        <a:t> (</a:t>
                      </a:r>
                      <a:r>
                        <a:rPr lang="fr-CA" sz="600" dirty="0" err="1"/>
                        <a:t>proces</a:t>
                      </a:r>
                      <a:r>
                        <a:rPr lang="fr-CA" sz="600" dirty="0"/>
                        <a:t>       10.800009       79.141800</a:t>
                      </a:r>
                    </a:p>
                    <a:p>
                      <a:r>
                        <a:rPr lang="fr-CA" sz="600" dirty="0"/>
                        <a:t>   5 update </a:t>
                      </a:r>
                      <a:r>
                        <a:rPr lang="fr-CA" sz="600" dirty="0" err="1"/>
                        <a:t>ice</a:t>
                      </a:r>
                      <a:r>
                        <a:rPr lang="fr-CA" sz="600" dirty="0"/>
                        <a:t> </a:t>
                      </a:r>
                      <a:r>
                        <a:rPr lang="fr-CA" sz="600" dirty="0" err="1"/>
                        <a:t>reflecti</a:t>
                      </a:r>
                      <a:r>
                        <a:rPr lang="fr-CA" sz="600" dirty="0"/>
                        <a:t>        0.004101        0.030050</a:t>
                      </a:r>
                    </a:p>
                    <a:p>
                      <a:r>
                        <a:rPr lang="fr-CA" sz="600" dirty="0"/>
                        <a:t>   6 </a:t>
                      </a:r>
                      <a:r>
                        <a:rPr lang="fr-CA" sz="600" dirty="0" err="1"/>
                        <a:t>sedimentation</a:t>
                      </a:r>
                      <a:r>
                        <a:rPr lang="fr-CA" sz="600" dirty="0"/>
                        <a:t>              0.724382        5.308230</a:t>
                      </a:r>
                    </a:p>
                    <a:p>
                      <a:r>
                        <a:rPr lang="fr-CA" sz="600" dirty="0"/>
                        <a:t>   8 post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0.021105        0.154655</a:t>
                      </a:r>
                    </a:p>
                    <a:p>
                      <a:r>
                        <a:rPr lang="fr-CA" sz="600" dirty="0"/>
                        <a:t>   9 </a:t>
                      </a:r>
                      <a:r>
                        <a:rPr lang="fr-CA" sz="600" dirty="0" err="1"/>
                        <a:t>type_diags</a:t>
                      </a:r>
                      <a:r>
                        <a:rPr lang="fr-CA" sz="600" dirty="0"/>
                        <a:t>                 0.013227        0.096930</a:t>
                      </a:r>
                    </a:p>
                    <a:p>
                      <a:r>
                        <a:rPr lang="fr-CA" sz="600" dirty="0"/>
                        <a:t>  10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1           0.004358        0.031937</a:t>
                      </a:r>
                    </a:p>
                    <a:p>
                      <a:r>
                        <a:rPr lang="fr-CA" sz="600" dirty="0"/>
                        <a:t>  12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3           0.015144        0.110977</a:t>
                      </a:r>
                    </a:p>
                    <a:p>
                      <a:r>
                        <a:rPr lang="fr-CA" sz="600" dirty="0"/>
                        <a:t>  13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4           0.002966        0.021734</a:t>
                      </a:r>
                    </a:p>
                    <a:p>
                      <a:r>
                        <a:rPr lang="fr-CA" sz="600" dirty="0"/>
                        <a:t>  15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5           0.003357        0.024599</a:t>
                      </a:r>
                    </a:p>
                    <a:p>
                      <a:r>
                        <a:rPr lang="fr-CA" sz="600" dirty="0"/>
                        <a:t>  16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6           0.003738        0.027395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600" dirty="0"/>
                        <a:t> 1 full p3_main              11.267872      100.000000</a:t>
                      </a:r>
                    </a:p>
                    <a:p>
                      <a:r>
                        <a:rPr lang="fr-CA" sz="600" dirty="0"/>
                        <a:t>   2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    11.191216       99.319687</a:t>
                      </a:r>
                    </a:p>
                    <a:p>
                      <a:r>
                        <a:rPr lang="fr-CA" sz="600" dirty="0"/>
                        <a:t>   3 </a:t>
                      </a:r>
                      <a:r>
                        <a:rPr lang="fr-CA" sz="600" dirty="0" err="1"/>
                        <a:t>k_loop_main</a:t>
                      </a:r>
                      <a:r>
                        <a:rPr lang="fr-CA" sz="600" dirty="0"/>
                        <a:t> (</a:t>
                      </a:r>
                      <a:r>
                        <a:rPr lang="fr-CA" sz="600" dirty="0" err="1"/>
                        <a:t>proces</a:t>
                      </a:r>
                      <a:r>
                        <a:rPr lang="fr-CA" sz="600" dirty="0"/>
                        <a:t>        8.868504       78.706108</a:t>
                      </a:r>
                    </a:p>
                    <a:p>
                      <a:r>
                        <a:rPr lang="fr-CA" sz="600" dirty="0"/>
                        <a:t>   5 update </a:t>
                      </a:r>
                      <a:r>
                        <a:rPr lang="fr-CA" sz="600" dirty="0" err="1"/>
                        <a:t>ice</a:t>
                      </a:r>
                      <a:r>
                        <a:rPr lang="fr-CA" sz="600" dirty="0"/>
                        <a:t> </a:t>
                      </a:r>
                      <a:r>
                        <a:rPr lang="fr-CA" sz="600" dirty="0" err="1"/>
                        <a:t>reflecti</a:t>
                      </a:r>
                      <a:r>
                        <a:rPr lang="fr-CA" sz="600" dirty="0"/>
                        <a:t>        0.004015        0.035632</a:t>
                      </a:r>
                    </a:p>
                    <a:p>
                      <a:r>
                        <a:rPr lang="fr-CA" sz="600" dirty="0"/>
                        <a:t>   6 </a:t>
                      </a:r>
                      <a:r>
                        <a:rPr lang="fr-CA" sz="600" dirty="0" err="1"/>
                        <a:t>sedimentation</a:t>
                      </a:r>
                      <a:r>
                        <a:rPr lang="fr-CA" sz="600" dirty="0"/>
                        <a:t>              0.632973        5.617500</a:t>
                      </a:r>
                    </a:p>
                    <a:p>
                      <a:r>
                        <a:rPr lang="fr-CA" sz="600" dirty="0"/>
                        <a:t>   8 post </a:t>
                      </a:r>
                      <a:r>
                        <a:rPr lang="fr-CA" sz="600" dirty="0" err="1"/>
                        <a:t>i_loop_main</a:t>
                      </a:r>
                      <a:r>
                        <a:rPr lang="fr-CA" sz="600" dirty="0"/>
                        <a:t>           0.021849        0.193902</a:t>
                      </a:r>
                    </a:p>
                    <a:p>
                      <a:r>
                        <a:rPr lang="fr-CA" sz="600" dirty="0"/>
                        <a:t>   9 </a:t>
                      </a:r>
                      <a:r>
                        <a:rPr lang="fr-CA" sz="600" dirty="0" err="1"/>
                        <a:t>type_diags</a:t>
                      </a:r>
                      <a:r>
                        <a:rPr lang="fr-CA" sz="600" dirty="0"/>
                        <a:t>                 0.013266        0.117729</a:t>
                      </a:r>
                    </a:p>
                    <a:p>
                      <a:r>
                        <a:rPr lang="fr-CA" sz="600" dirty="0"/>
                        <a:t>  10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1           0.004263        0.037833</a:t>
                      </a:r>
                    </a:p>
                    <a:p>
                      <a:r>
                        <a:rPr lang="fr-CA" sz="600" dirty="0"/>
                        <a:t>  12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3           0.004005        0.035547</a:t>
                      </a:r>
                    </a:p>
                    <a:p>
                      <a:r>
                        <a:rPr lang="fr-CA" sz="600" dirty="0"/>
                        <a:t>  13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4           0.002918        0.025899</a:t>
                      </a:r>
                    </a:p>
                    <a:p>
                      <a:r>
                        <a:rPr lang="fr-CA" sz="600" dirty="0"/>
                        <a:t>  15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5           0.003042        0.026999</a:t>
                      </a:r>
                    </a:p>
                    <a:p>
                      <a:r>
                        <a:rPr lang="fr-CA" sz="600" dirty="0"/>
                        <a:t>  16 post </a:t>
                      </a:r>
                      <a:r>
                        <a:rPr lang="fr-CA" sz="600" dirty="0" err="1"/>
                        <a:t>solve_mui</a:t>
                      </a:r>
                      <a:r>
                        <a:rPr lang="fr-CA" sz="600" dirty="0"/>
                        <a:t> 6           0.003128        0.027761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754558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7992FEAE-8043-4A65-7CE9-A775BCC01419}"/>
              </a:ext>
            </a:extLst>
          </p:cNvPr>
          <p:cNvSpPr txBox="1"/>
          <p:nvPr/>
        </p:nvSpPr>
        <p:spPr>
          <a:xfrm>
            <a:off x="10641495" y="1470991"/>
            <a:ext cx="100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+0.55%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9D5D5EE-E65B-933A-C5ED-AC69ACDCA766}"/>
              </a:ext>
            </a:extLst>
          </p:cNvPr>
          <p:cNvSpPr txBox="1"/>
          <p:nvPr/>
        </p:nvSpPr>
        <p:spPr>
          <a:xfrm>
            <a:off x="10641495" y="742122"/>
            <a:ext cx="100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+0.36%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5476859-F0F0-BC7F-86B4-A2457E1763F8}"/>
              </a:ext>
            </a:extLst>
          </p:cNvPr>
          <p:cNvSpPr txBox="1"/>
          <p:nvPr/>
        </p:nvSpPr>
        <p:spPr>
          <a:xfrm>
            <a:off x="10641495" y="3476247"/>
            <a:ext cx="100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+1.2%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4D7EADE-BD3F-E07B-E122-2EA3C74D7A7C}"/>
              </a:ext>
            </a:extLst>
          </p:cNvPr>
          <p:cNvSpPr txBox="1"/>
          <p:nvPr/>
        </p:nvSpPr>
        <p:spPr>
          <a:xfrm>
            <a:off x="10641495" y="2515465"/>
            <a:ext cx="100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-3%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4F48A5-A76A-A313-D757-E18CB681F68F}"/>
              </a:ext>
            </a:extLst>
          </p:cNvPr>
          <p:cNvSpPr txBox="1"/>
          <p:nvPr/>
        </p:nvSpPr>
        <p:spPr>
          <a:xfrm>
            <a:off x="10641495" y="5746546"/>
            <a:ext cx="100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-17%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50139EB-4749-1D46-8BA9-880CA09E6071}"/>
              </a:ext>
            </a:extLst>
          </p:cNvPr>
          <p:cNvSpPr txBox="1"/>
          <p:nvPr/>
        </p:nvSpPr>
        <p:spPr>
          <a:xfrm>
            <a:off x="10641495" y="4700447"/>
            <a:ext cx="100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-8%</a:t>
            </a:r>
          </a:p>
        </p:txBody>
      </p:sp>
    </p:spTree>
    <p:extLst>
      <p:ext uri="{BB962C8B-B14F-4D97-AF65-F5344CB8AC3E}">
        <p14:creationId xmlns:p14="http://schemas.microsoft.com/office/powerpoint/2010/main" val="2276264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AE1D0-E827-AF28-C8CA-38A6BD14C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C3CE3D-19DD-CC5D-E37E-6B497C91A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" y="0"/>
            <a:ext cx="10515600" cy="1325563"/>
          </a:xfrm>
        </p:spPr>
        <p:txBody>
          <a:bodyPr/>
          <a:lstStyle/>
          <a:p>
            <a:r>
              <a:rPr lang="fr-CA" dirty="0" err="1"/>
              <a:t>Results</a:t>
            </a:r>
            <a:endParaRPr lang="fr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9FC7EA-1684-C70B-4BF1-923EDB5CD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2" y="1484243"/>
            <a:ext cx="2938933" cy="457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045D3C2-B25E-49CD-5347-56094F4B2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933" y="1484242"/>
            <a:ext cx="2938933" cy="457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D82736D-7080-778A-EDA7-39C84250A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879" y="1484241"/>
            <a:ext cx="2938933" cy="457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77D8109-7F49-7AC0-FC2D-B8363E298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78" y="1484241"/>
            <a:ext cx="2938933" cy="457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A08BAB4-E1D0-523A-D8DE-38C2AC7BB63B}"/>
              </a:ext>
            </a:extLst>
          </p:cNvPr>
          <p:cNvSpPr txBox="1"/>
          <p:nvPr/>
        </p:nvSpPr>
        <p:spPr>
          <a:xfrm>
            <a:off x="433813" y="1113441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 dirty="0"/>
              <a:t>5.3.15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6C26343-3CF2-53DB-835C-CD9E2DA263D0}"/>
              </a:ext>
            </a:extLst>
          </p:cNvPr>
          <p:cNvSpPr txBox="1"/>
          <p:nvPr/>
        </p:nvSpPr>
        <p:spPr>
          <a:xfrm>
            <a:off x="2732279" y="1113441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 dirty="0"/>
              <a:t>5.3.15 – LT3-v1.3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5F0ADB4-181F-2AA9-728D-9C51AF31F690}"/>
              </a:ext>
            </a:extLst>
          </p:cNvPr>
          <p:cNvSpPr txBox="1"/>
          <p:nvPr/>
        </p:nvSpPr>
        <p:spPr>
          <a:xfrm>
            <a:off x="5801266" y="1113441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 dirty="0"/>
              <a:t>5.3.15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C77C20E-D796-2580-C653-88FB908E86C5}"/>
              </a:ext>
            </a:extLst>
          </p:cNvPr>
          <p:cNvSpPr txBox="1"/>
          <p:nvPr/>
        </p:nvSpPr>
        <p:spPr>
          <a:xfrm>
            <a:off x="8099732" y="1113441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 dirty="0"/>
              <a:t>5.3.15 – LT3-v1.3</a:t>
            </a:r>
          </a:p>
        </p:txBody>
      </p:sp>
    </p:spTree>
    <p:extLst>
      <p:ext uri="{BB962C8B-B14F-4D97-AF65-F5344CB8AC3E}">
        <p14:creationId xmlns:p14="http://schemas.microsoft.com/office/powerpoint/2010/main" val="1112189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2D8CC-3541-3C71-491B-FC7A162DB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C3A7A8-73BC-5659-2DC9-BE85D1FE6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" y="0"/>
            <a:ext cx="10515600" cy="1325563"/>
          </a:xfrm>
        </p:spPr>
        <p:txBody>
          <a:bodyPr/>
          <a:lstStyle/>
          <a:p>
            <a:r>
              <a:rPr lang="fr-CA" dirty="0" err="1"/>
              <a:t>Results</a:t>
            </a:r>
            <a:endParaRPr lang="fr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E92393-0EA4-E866-D996-88AD61864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742" y="1475097"/>
            <a:ext cx="2938933" cy="457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7C6BCD1-8E60-1F82-D694-26EBB84CF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4" y="1475097"/>
            <a:ext cx="2938933" cy="457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41DB41D6-B06F-3F51-70B1-CBA5B5BDE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021" y="1475097"/>
            <a:ext cx="2938933" cy="457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BDED1B96-7A4E-7B82-28F1-41C99D7B7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239" y="1475097"/>
            <a:ext cx="2891251" cy="449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B75F705-9052-0D59-5F5B-0901D6B21B9A}"/>
              </a:ext>
            </a:extLst>
          </p:cNvPr>
          <p:cNvSpPr txBox="1"/>
          <p:nvPr/>
        </p:nvSpPr>
        <p:spPr>
          <a:xfrm>
            <a:off x="433813" y="1113441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 dirty="0"/>
              <a:t>5.3.15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B2BAC4C-C899-FE77-A279-C261876670FB}"/>
              </a:ext>
            </a:extLst>
          </p:cNvPr>
          <p:cNvSpPr txBox="1"/>
          <p:nvPr/>
        </p:nvSpPr>
        <p:spPr>
          <a:xfrm>
            <a:off x="2732279" y="1113441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 dirty="0"/>
              <a:t>5.3.15 – LT3-v1.3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39CA77D-F4B3-8D12-5354-F0C7067982E3}"/>
              </a:ext>
            </a:extLst>
          </p:cNvPr>
          <p:cNvSpPr txBox="1"/>
          <p:nvPr/>
        </p:nvSpPr>
        <p:spPr>
          <a:xfrm>
            <a:off x="5801266" y="1113441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 dirty="0"/>
              <a:t>5.3.15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CFAD9BC-B6B0-28D7-0F7F-2CCDB1FC4B35}"/>
              </a:ext>
            </a:extLst>
          </p:cNvPr>
          <p:cNvSpPr txBox="1"/>
          <p:nvPr/>
        </p:nvSpPr>
        <p:spPr>
          <a:xfrm>
            <a:off x="8099732" y="1113441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 dirty="0"/>
              <a:t>5.3.15 – LT3-v1.3</a:t>
            </a:r>
          </a:p>
        </p:txBody>
      </p:sp>
    </p:spTree>
    <p:extLst>
      <p:ext uri="{BB962C8B-B14F-4D97-AF65-F5344CB8AC3E}">
        <p14:creationId xmlns:p14="http://schemas.microsoft.com/office/powerpoint/2010/main" val="787020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7E7F06-D76D-EC1F-84D0-C39A18ED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Conclusions 1D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72210D-0888-DF36-DFE3-4B3A709B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84565" cy="4351338"/>
          </a:xfrm>
        </p:spPr>
        <p:txBody>
          <a:bodyPr>
            <a:normAutofit/>
          </a:bodyPr>
          <a:lstStyle/>
          <a:p>
            <a:r>
              <a:rPr lang="en-CA" noProof="0" dirty="0"/>
              <a:t>Whatever tests I did with using a LT3 approach instead of the CONTROL method to solve for </a:t>
            </a:r>
            <a:r>
              <a:rPr lang="en-CA" noProof="0" dirty="0" err="1"/>
              <a:t>mu_i</a:t>
            </a:r>
            <a:r>
              <a:rPr lang="en-CA" noProof="0" dirty="0"/>
              <a:t> did not reproduce the 1D CONTROL solution.</a:t>
            </a:r>
          </a:p>
          <a:p>
            <a:r>
              <a:rPr lang="en-CA" noProof="0" dirty="0"/>
              <a:t>It saves a bit of time in 1D, but more for n2 (up to 17% with LF).</a:t>
            </a:r>
          </a:p>
          <a:p>
            <a:r>
              <a:rPr lang="en-CA" noProof="0" dirty="0"/>
              <a:t>The density plays a big role in how </a:t>
            </a:r>
            <a:r>
              <a:rPr lang="en-CA" noProof="0" dirty="0" err="1"/>
              <a:t>mu_i</a:t>
            </a:r>
            <a:r>
              <a:rPr lang="en-CA" noProof="0" dirty="0"/>
              <a:t> is computed with </a:t>
            </a:r>
            <a:r>
              <a:rPr lang="en-CA" noProof="0" dirty="0" err="1"/>
              <a:t>solve_mui</a:t>
            </a:r>
            <a:r>
              <a:rPr lang="en-CA" noProof="0" dirty="0"/>
              <a:t>, so I think we should abandon this approach and use </a:t>
            </a:r>
            <a:r>
              <a:rPr lang="en-CA" b="1" noProof="0" dirty="0"/>
              <a:t>LT3-v1.3</a:t>
            </a:r>
            <a:r>
              <a:rPr lang="en-CA" noProof="0" dirty="0"/>
              <a:t> instead (which uses error on mom3 from PSD parameters calculated directly).</a:t>
            </a:r>
          </a:p>
          <a:p>
            <a:r>
              <a:rPr lang="en-CA" noProof="0" dirty="0"/>
              <a:t>This </a:t>
            </a:r>
            <a:r>
              <a:rPr lang="en-CA" b="1" noProof="0" dirty="0"/>
              <a:t>LT3-v1.3</a:t>
            </a:r>
            <a:r>
              <a:rPr lang="en-CA" noProof="0" dirty="0"/>
              <a:t> approach seems to reduces precipitation.</a:t>
            </a:r>
          </a:p>
        </p:txBody>
      </p:sp>
    </p:spTree>
    <p:extLst>
      <p:ext uri="{BB962C8B-B14F-4D97-AF65-F5344CB8AC3E}">
        <p14:creationId xmlns:p14="http://schemas.microsoft.com/office/powerpoint/2010/main" val="760755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A5508D-FB4B-25A0-DD8A-7810EE92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1D </a:t>
            </a:r>
            <a:r>
              <a:rPr lang="fr-CA" b="1" dirty="0"/>
              <a:t>v5.4.3</a:t>
            </a:r>
            <a:r>
              <a:rPr lang="fr-CA" dirty="0"/>
              <a:t>+dev-opt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FBDDF0-9ED2-E55F-E315-A94E0C817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003" y="1490870"/>
            <a:ext cx="4344556" cy="536713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2CB1094-CAC3-C4E6-1303-31B54BCE16CB}"/>
              </a:ext>
            </a:extLst>
          </p:cNvPr>
          <p:cNvSpPr txBox="1"/>
          <p:nvPr/>
        </p:nvSpPr>
        <p:spPr>
          <a:xfrm>
            <a:off x="8453118" y="1342270"/>
            <a:ext cx="322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3MOMnew_noLF_n1 (3.58)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92188A5-0870-0E4B-74D2-BA48502BB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545" y="1634366"/>
            <a:ext cx="4185141" cy="516731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7ED8962-F042-83C9-8553-ED440EE5AB57}"/>
              </a:ext>
            </a:extLst>
          </p:cNvPr>
          <p:cNvSpPr txBox="1"/>
          <p:nvPr/>
        </p:nvSpPr>
        <p:spPr>
          <a:xfrm>
            <a:off x="3805901" y="1342270"/>
            <a:ext cx="283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3MOMold_noLF_n1 (2.58)</a:t>
            </a:r>
          </a:p>
        </p:txBody>
      </p:sp>
    </p:spTree>
    <p:extLst>
      <p:ext uri="{BB962C8B-B14F-4D97-AF65-F5344CB8AC3E}">
        <p14:creationId xmlns:p14="http://schemas.microsoft.com/office/powerpoint/2010/main" val="1203128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130FE-12BE-6074-50B3-0A14381F0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825EE5-956F-9650-E538-EAFCA961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1D </a:t>
            </a:r>
            <a:r>
              <a:rPr lang="fr-CA" b="1" dirty="0"/>
              <a:t>v5.4.3</a:t>
            </a:r>
            <a:r>
              <a:rPr lang="fr-CA" dirty="0"/>
              <a:t>+dev-opt vs. </a:t>
            </a:r>
            <a:r>
              <a:rPr lang="fr-CA" b="1" dirty="0"/>
              <a:t>v5.4.3</a:t>
            </a:r>
            <a:r>
              <a:rPr lang="fr-CA" dirty="0"/>
              <a:t>+dev-optLT3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53053A7-A5C6-2B60-9F07-2B890108E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545" y="1634366"/>
            <a:ext cx="4185141" cy="516731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4FBA692-9989-1727-51A9-FB94D4215AFE}"/>
              </a:ext>
            </a:extLst>
          </p:cNvPr>
          <p:cNvSpPr txBox="1"/>
          <p:nvPr/>
        </p:nvSpPr>
        <p:spPr>
          <a:xfrm>
            <a:off x="3805901" y="1342270"/>
            <a:ext cx="283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3MOMold_noLF_n1 (2.58)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6DB38F3-AD7F-DA49-CA61-8B8278518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52" y="1606205"/>
            <a:ext cx="4181102" cy="522363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304A779-862F-0900-ADD6-1CB47B76386E}"/>
              </a:ext>
            </a:extLst>
          </p:cNvPr>
          <p:cNvSpPr txBox="1"/>
          <p:nvPr/>
        </p:nvSpPr>
        <p:spPr>
          <a:xfrm>
            <a:off x="8302193" y="1331813"/>
            <a:ext cx="283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3MOMold_noLF_n1 (2.53)</a:t>
            </a:r>
          </a:p>
        </p:txBody>
      </p:sp>
    </p:spTree>
    <p:extLst>
      <p:ext uri="{BB962C8B-B14F-4D97-AF65-F5344CB8AC3E}">
        <p14:creationId xmlns:p14="http://schemas.microsoft.com/office/powerpoint/2010/main" val="771445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50E5B-D282-1825-6B2A-17369D56C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7C5405-3230-6CF1-B6B7-E53A8EAF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1D </a:t>
            </a:r>
            <a:r>
              <a:rPr lang="fr-CA" b="1" dirty="0"/>
              <a:t>v5.4.3</a:t>
            </a:r>
            <a:r>
              <a:rPr lang="fr-CA" dirty="0"/>
              <a:t>+dev-opt vs. </a:t>
            </a:r>
            <a:r>
              <a:rPr lang="fr-CA" b="1" dirty="0"/>
              <a:t>v5.4.3</a:t>
            </a:r>
            <a:r>
              <a:rPr lang="fr-CA" dirty="0"/>
              <a:t>+dev-optLT3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3A2FC64-F7A4-4D74-2CAD-E3FD16BF5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988" y="1480413"/>
            <a:ext cx="4344556" cy="536713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FD9382A-1450-89BC-8B15-338233A4F4A3}"/>
              </a:ext>
            </a:extLst>
          </p:cNvPr>
          <p:cNvSpPr txBox="1"/>
          <p:nvPr/>
        </p:nvSpPr>
        <p:spPr>
          <a:xfrm>
            <a:off x="3773103" y="1331813"/>
            <a:ext cx="322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3MOMnew_noLF_n1 (3.58)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E025541-16C1-5BBD-AB81-937D639EA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577" y="1577009"/>
            <a:ext cx="4249201" cy="528099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DC9D16C-30D1-8A83-0FB0-787952780D51}"/>
              </a:ext>
            </a:extLst>
          </p:cNvPr>
          <p:cNvSpPr txBox="1"/>
          <p:nvPr/>
        </p:nvSpPr>
        <p:spPr>
          <a:xfrm>
            <a:off x="8302193" y="1331813"/>
            <a:ext cx="283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3MOMnew_noLF_n1 (3.54)</a:t>
            </a:r>
          </a:p>
        </p:txBody>
      </p:sp>
    </p:spTree>
    <p:extLst>
      <p:ext uri="{BB962C8B-B14F-4D97-AF65-F5344CB8AC3E}">
        <p14:creationId xmlns:p14="http://schemas.microsoft.com/office/powerpoint/2010/main" val="1832969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8B79-FFAE-6484-616C-99E466E8E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DB647E-A1DC-DE31-AB97-914D4F1D7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1D </a:t>
            </a:r>
            <a:r>
              <a:rPr lang="fr-CA" b="1" dirty="0"/>
              <a:t>v5.4.3</a:t>
            </a:r>
            <a:r>
              <a:rPr lang="fr-CA" dirty="0"/>
              <a:t>+dev-opt vs. </a:t>
            </a:r>
            <a:r>
              <a:rPr lang="fr-CA" b="1" dirty="0"/>
              <a:t>v5.4.3</a:t>
            </a:r>
            <a:r>
              <a:rPr lang="fr-CA" dirty="0"/>
              <a:t>+dev-optLT3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2521302-8424-7585-036A-309D97D5D745}"/>
              </a:ext>
            </a:extLst>
          </p:cNvPr>
          <p:cNvSpPr txBox="1"/>
          <p:nvPr/>
        </p:nvSpPr>
        <p:spPr>
          <a:xfrm>
            <a:off x="3773103" y="1331813"/>
            <a:ext cx="322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3MOMold_LF_n1 (2.98)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F435496-AA45-B8DD-7CB6-21E903EF3528}"/>
              </a:ext>
            </a:extLst>
          </p:cNvPr>
          <p:cNvSpPr txBox="1"/>
          <p:nvPr/>
        </p:nvSpPr>
        <p:spPr>
          <a:xfrm>
            <a:off x="8302193" y="1331813"/>
            <a:ext cx="283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3MOMold_LF_n1 (3.01)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2EFE374-D064-A35E-60C0-0892F42DD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97" y="1690688"/>
            <a:ext cx="4256451" cy="51568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422EDD5-66F1-918A-CCE5-0C5B7632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696" y="1706322"/>
            <a:ext cx="4256451" cy="515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28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94F92-E286-6A35-ECC9-9B7279A9F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22B215-2AB9-C5F6-9665-1418443D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1D </a:t>
            </a:r>
            <a:r>
              <a:rPr lang="fr-CA" b="1" dirty="0"/>
              <a:t>v5.4.3</a:t>
            </a:r>
            <a:r>
              <a:rPr lang="fr-CA" dirty="0"/>
              <a:t>+dev-opt vs. </a:t>
            </a:r>
            <a:r>
              <a:rPr lang="fr-CA" b="1" dirty="0"/>
              <a:t>v5.4.3</a:t>
            </a:r>
            <a:r>
              <a:rPr lang="fr-CA" dirty="0"/>
              <a:t>+dev-optLT3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E227B79-E838-E4B0-85E8-31B556177C47}"/>
              </a:ext>
            </a:extLst>
          </p:cNvPr>
          <p:cNvSpPr txBox="1"/>
          <p:nvPr/>
        </p:nvSpPr>
        <p:spPr>
          <a:xfrm>
            <a:off x="3773103" y="1331813"/>
            <a:ext cx="322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3MOMnew_LF_n1 (4.13)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567139D-3FFE-87ED-B9F6-5DB8D1044628}"/>
              </a:ext>
            </a:extLst>
          </p:cNvPr>
          <p:cNvSpPr txBox="1"/>
          <p:nvPr/>
        </p:nvSpPr>
        <p:spPr>
          <a:xfrm>
            <a:off x="8302193" y="1331813"/>
            <a:ext cx="283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3MOMnew_LF_n1 (4.1)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1DF3A9-9D1C-185B-892D-9DEB66F09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662" y="1690688"/>
            <a:ext cx="4179685" cy="516731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D65CFCD-1B0C-508B-D794-66D0D4349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892" y="1695916"/>
            <a:ext cx="4313908" cy="515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60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CFE04F-2687-0832-CFD9-3F5D4ECDC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1D </a:t>
            </a:r>
            <a:r>
              <a:rPr lang="fr-CA" dirty="0" err="1"/>
              <a:t>results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36BD52-0783-DAF6-75F7-94B57735A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A" sz="4400" dirty="0"/>
              <a:t>3 simulations </a:t>
            </a:r>
            <a:r>
              <a:rPr lang="fr-CA" sz="4400" dirty="0" err="1"/>
              <a:t>using</a:t>
            </a:r>
            <a:r>
              <a:rPr lang="fr-CA" sz="4400" dirty="0"/>
              <a:t> </a:t>
            </a:r>
            <a:r>
              <a:rPr lang="fr-CA" sz="4400" b="1" dirty="0"/>
              <a:t>3MOM_noLF_n1</a:t>
            </a:r>
            <a:r>
              <a:rPr lang="fr-CA" sz="4400" dirty="0"/>
              <a:t>:</a:t>
            </a:r>
          </a:p>
          <a:p>
            <a:pPr marL="514350" indent="-514350">
              <a:buAutoNum type="arabicPeriod"/>
            </a:pPr>
            <a:r>
              <a:rPr lang="fr-CA" dirty="0"/>
              <a:t>5.3.15</a:t>
            </a:r>
          </a:p>
          <a:p>
            <a:pPr marL="514350" indent="-514350">
              <a:buAutoNum type="arabicPeriod"/>
            </a:pPr>
            <a:r>
              <a:rPr lang="fr-CA" dirty="0"/>
              <a:t>LT3-v0.3 </a:t>
            </a:r>
            <a:r>
              <a:rPr lang="fr-CA" dirty="0">
                <a:sym typeface="Wingdings" panose="05000000000000000000" pitchFamily="2" charset="2"/>
              </a:rPr>
              <a:t> as v5.3.15, but </a:t>
            </a:r>
            <a:r>
              <a:rPr lang="fr-CA" dirty="0" err="1">
                <a:sym typeface="Wingdings" panose="05000000000000000000" pitchFamily="2" charset="2"/>
              </a:rPr>
              <a:t>solve_mui</a:t>
            </a:r>
            <a:r>
              <a:rPr lang="fr-CA" dirty="0">
                <a:sym typeface="Wingdings" panose="05000000000000000000" pitchFamily="2" charset="2"/>
              </a:rPr>
              <a:t> </a:t>
            </a:r>
            <a:r>
              <a:rPr lang="fr-CA" dirty="0" err="1">
                <a:sym typeface="Wingdings" panose="05000000000000000000" pitchFamily="2" charset="2"/>
              </a:rPr>
              <a:t>is</a:t>
            </a:r>
            <a:r>
              <a:rPr lang="fr-CA" dirty="0">
                <a:sym typeface="Wingdings" panose="05000000000000000000" pitchFamily="2" charset="2"/>
              </a:rPr>
              <a:t> </a:t>
            </a:r>
            <a:r>
              <a:rPr lang="fr-CA" dirty="0" err="1">
                <a:sym typeface="Wingdings" panose="05000000000000000000" pitchFamily="2" charset="2"/>
              </a:rPr>
              <a:t>moved</a:t>
            </a:r>
            <a:r>
              <a:rPr lang="fr-CA" dirty="0">
                <a:sym typeface="Wingdings" panose="05000000000000000000" pitchFamily="2" charset="2"/>
              </a:rPr>
              <a:t> </a:t>
            </a:r>
            <a:r>
              <a:rPr lang="fr-CA" dirty="0" err="1">
                <a:sym typeface="Wingdings" panose="05000000000000000000" pitchFamily="2" charset="2"/>
              </a:rPr>
              <a:t>into</a:t>
            </a:r>
            <a:r>
              <a:rPr lang="fr-CA" dirty="0">
                <a:sym typeface="Wingdings" panose="05000000000000000000" pitchFamily="2" charset="2"/>
              </a:rPr>
              <a:t> a LT(</a:t>
            </a:r>
            <a:r>
              <a:rPr lang="fr-CA" dirty="0" err="1">
                <a:sym typeface="Wingdings" panose="05000000000000000000" pitchFamily="2" charset="2"/>
              </a:rPr>
              <a:t>with</a:t>
            </a:r>
            <a:r>
              <a:rPr lang="fr-CA" dirty="0">
                <a:sym typeface="Wingdings" panose="05000000000000000000" pitchFamily="2" charset="2"/>
              </a:rPr>
              <a:t> a change to how the </a:t>
            </a:r>
            <a:r>
              <a:rPr lang="fr-CA" dirty="0" err="1">
                <a:sym typeface="Wingdings" panose="05000000000000000000" pitchFamily="2" charset="2"/>
              </a:rPr>
              <a:t>density</a:t>
            </a:r>
            <a:r>
              <a:rPr lang="fr-CA" dirty="0">
                <a:sym typeface="Wingdings" panose="05000000000000000000" pitchFamily="2" charset="2"/>
              </a:rPr>
              <a:t> </a:t>
            </a:r>
            <a:r>
              <a:rPr lang="fr-CA" dirty="0" err="1">
                <a:sym typeface="Wingdings" panose="05000000000000000000" pitchFamily="2" charset="2"/>
              </a:rPr>
              <a:t>is</a:t>
            </a:r>
            <a:r>
              <a:rPr lang="fr-CA" dirty="0">
                <a:sym typeface="Wingdings" panose="05000000000000000000" pitchFamily="2" charset="2"/>
              </a:rPr>
              <a:t> </a:t>
            </a:r>
            <a:r>
              <a:rPr lang="fr-CA" dirty="0" err="1">
                <a:sym typeface="Wingdings" panose="05000000000000000000" pitchFamily="2" charset="2"/>
              </a:rPr>
              <a:t>computed</a:t>
            </a:r>
            <a:r>
              <a:rPr lang="fr-CA" dirty="0">
                <a:sym typeface="Wingdings" panose="05000000000000000000" pitchFamily="2" charset="2"/>
              </a:rPr>
              <a:t>).</a:t>
            </a:r>
          </a:p>
          <a:p>
            <a:pPr marL="514350" indent="-514350">
              <a:buAutoNum type="arabicPeriod"/>
            </a:pPr>
            <a:r>
              <a:rPr lang="fr-CA" dirty="0">
                <a:sym typeface="Wingdings" panose="05000000000000000000" pitchFamily="2" charset="2"/>
              </a:rPr>
              <a:t>LT3-v1.3  </a:t>
            </a:r>
            <a:r>
              <a:rPr lang="fr-CA" dirty="0" err="1">
                <a:sym typeface="Wingdings" panose="05000000000000000000" pitchFamily="2" charset="2"/>
              </a:rPr>
              <a:t>using</a:t>
            </a:r>
            <a:r>
              <a:rPr lang="fr-CA" dirty="0">
                <a:sym typeface="Wingdings" panose="05000000000000000000" pitchFamily="2" charset="2"/>
              </a:rPr>
              <a:t> a new </a:t>
            </a:r>
            <a:r>
              <a:rPr lang="fr-CA" dirty="0" err="1">
                <a:sym typeface="Wingdings" panose="05000000000000000000" pitchFamily="2" charset="2"/>
              </a:rPr>
              <a:t>approach</a:t>
            </a:r>
            <a:r>
              <a:rPr lang="fr-CA" dirty="0">
                <a:sym typeface="Wingdings" panose="05000000000000000000" pitchFamily="2" charset="2"/>
              </a:rPr>
              <a:t> to </a:t>
            </a:r>
            <a:r>
              <a:rPr lang="fr-CA" dirty="0" err="1">
                <a:sym typeface="Wingdings" panose="05000000000000000000" pitchFamily="2" charset="2"/>
              </a:rPr>
              <a:t>compute</a:t>
            </a:r>
            <a:r>
              <a:rPr lang="fr-CA" dirty="0">
                <a:sym typeface="Wingdings" panose="05000000000000000000" pitchFamily="2" charset="2"/>
              </a:rPr>
              <a:t> </a:t>
            </a:r>
            <a:r>
              <a:rPr lang="fr-CA" dirty="0" err="1">
                <a:sym typeface="Wingdings" panose="05000000000000000000" pitchFamily="2" charset="2"/>
              </a:rPr>
              <a:t>mu_i</a:t>
            </a:r>
            <a:r>
              <a:rPr lang="fr-CA" dirty="0">
                <a:sym typeface="Wingdings" panose="05000000000000000000" pitchFamily="2" charset="2"/>
              </a:rPr>
              <a:t> in LT.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56980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AC9A-2C22-CDA3-1D4C-0CB0CE50C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0E66D7-2E7B-BA27-BAB8-233F2CE74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1D </a:t>
            </a:r>
            <a:r>
              <a:rPr lang="fr-CA" b="1" dirty="0"/>
              <a:t>v5.4.3</a:t>
            </a:r>
            <a:r>
              <a:rPr lang="fr-CA" dirty="0"/>
              <a:t>+dev-opt vs. </a:t>
            </a:r>
            <a:r>
              <a:rPr lang="fr-CA" b="1" dirty="0"/>
              <a:t>v5.4.3</a:t>
            </a:r>
            <a:r>
              <a:rPr lang="fr-CA" dirty="0"/>
              <a:t>+dev-optLT3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F7BA417-131C-A445-5EC1-46A0DE089A39}"/>
              </a:ext>
            </a:extLst>
          </p:cNvPr>
          <p:cNvSpPr txBox="1"/>
          <p:nvPr/>
        </p:nvSpPr>
        <p:spPr>
          <a:xfrm>
            <a:off x="3773103" y="1331813"/>
            <a:ext cx="322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3MOMnew_LF_n2 (12.7)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CFDC034-0FA5-FFC3-D719-08B9E30FEA7B}"/>
              </a:ext>
            </a:extLst>
          </p:cNvPr>
          <p:cNvSpPr txBox="1"/>
          <p:nvPr/>
        </p:nvSpPr>
        <p:spPr>
          <a:xfrm>
            <a:off x="8302193" y="1331813"/>
            <a:ext cx="283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3MOMnew_LF_n2 (13.2)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CEDFD1F-FE81-7175-9AB0-278F737D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885" y="1667497"/>
            <a:ext cx="4243020" cy="512608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011A5D9-D351-5172-55FC-045E4DD0A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021" y="1701145"/>
            <a:ext cx="4199464" cy="515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38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17E53-76ED-EA63-1018-23EFCDCB1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52500-1604-F484-DF43-EA7B10FA4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GEM </a:t>
            </a:r>
            <a:r>
              <a:rPr lang="fr-CA" dirty="0" err="1"/>
              <a:t>preliminary</a:t>
            </a:r>
            <a:r>
              <a:rPr lang="fr-CA" dirty="0"/>
              <a:t> </a:t>
            </a:r>
            <a:r>
              <a:rPr lang="fr-CA" dirty="0" err="1"/>
              <a:t>results</a:t>
            </a:r>
            <a:r>
              <a:rPr lang="fr-CA" dirty="0"/>
              <a:t> for </a:t>
            </a:r>
            <a:r>
              <a:rPr lang="fr-CA" dirty="0" err="1"/>
              <a:t>winter</a:t>
            </a:r>
            <a:r>
              <a:rPr lang="fr-CA" dirty="0"/>
              <a:t> </a:t>
            </a:r>
            <a:r>
              <a:rPr lang="fr-CA" dirty="0" err="1"/>
              <a:t>series</a:t>
            </a:r>
            <a:r>
              <a:rPr lang="fr-CA" dirty="0"/>
              <a:t> 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873A69D7-0F19-289E-E936-52CE2A5F7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CA" sz="4400" dirty="0"/>
              <a:t>2 simulations </a:t>
            </a:r>
            <a:r>
              <a:rPr lang="fr-CA" sz="4400" dirty="0" err="1"/>
              <a:t>using</a:t>
            </a:r>
            <a:r>
              <a:rPr lang="fr-CA" sz="4400" dirty="0"/>
              <a:t> </a:t>
            </a:r>
            <a:r>
              <a:rPr lang="fr-CA" sz="4400" b="1" dirty="0"/>
              <a:t>3MOM_LF_n1</a:t>
            </a:r>
          </a:p>
          <a:p>
            <a:endParaRPr lang="fr-CA" dirty="0"/>
          </a:p>
          <a:p>
            <a:pPr marL="514350" indent="-514350">
              <a:buAutoNum type="arabicPeriod"/>
            </a:pPr>
            <a:r>
              <a:rPr lang="fr-CA" dirty="0"/>
              <a:t>5.3.15</a:t>
            </a:r>
          </a:p>
          <a:p>
            <a:pPr marL="514350" indent="-514350">
              <a:buAutoNum type="arabicPeriod"/>
            </a:pPr>
            <a:r>
              <a:rPr lang="fr-CA" dirty="0">
                <a:sym typeface="Wingdings" panose="05000000000000000000" pitchFamily="2" charset="2"/>
              </a:rPr>
              <a:t>5.3.15+LT3-v1.3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910862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D5305828-469A-FC46-7E98-A99ADBC03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033" y="53008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ED16A247-23E2-ABFA-B7A6-29621740AA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Conclusions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B84B7AC-F5C1-8BCD-25C1-64C800E5CFEB}"/>
              </a:ext>
            </a:extLst>
          </p:cNvPr>
          <p:cNvSpPr txBox="1"/>
          <p:nvPr/>
        </p:nvSpPr>
        <p:spPr>
          <a:xfrm>
            <a:off x="9574697" y="5212281"/>
            <a:ext cx="2065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00FF"/>
                </a:solidFill>
              </a:rPr>
              <a:t>5.3.15</a:t>
            </a:r>
            <a:r>
              <a:rPr lang="en-CA" dirty="0">
                <a:solidFill>
                  <a:srgbClr val="FF0000"/>
                </a:solidFill>
              </a:rPr>
              <a:t> </a:t>
            </a:r>
            <a:r>
              <a:rPr lang="en-CA" dirty="0"/>
              <a:t>vs.</a:t>
            </a:r>
            <a:r>
              <a:rPr lang="en-CA" dirty="0">
                <a:solidFill>
                  <a:srgbClr val="FF0000"/>
                </a:solidFill>
              </a:rPr>
              <a:t> 5.3.15+LT3-v1.3</a:t>
            </a:r>
            <a:endParaRPr lang="fr-CA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D3C05C8-A62B-7C6C-92E1-23181AF71979}"/>
              </a:ext>
            </a:extLst>
          </p:cNvPr>
          <p:cNvSpPr txBox="1"/>
          <p:nvPr/>
        </p:nvSpPr>
        <p:spPr>
          <a:xfrm>
            <a:off x="906814" y="1363741"/>
            <a:ext cx="495376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800" dirty="0"/>
              <a:t>In GEM for </a:t>
            </a:r>
            <a:r>
              <a:rPr lang="fr-CA" sz="2800" dirty="0" err="1"/>
              <a:t>winter</a:t>
            </a:r>
            <a:r>
              <a:rPr lang="fr-CA" sz="2800" dirty="0"/>
              <a:t> </a:t>
            </a:r>
            <a:r>
              <a:rPr lang="fr-CA" sz="2800" dirty="0" err="1"/>
              <a:t>series</a:t>
            </a:r>
            <a:r>
              <a:rPr lang="fr-CA" sz="2800" dirty="0"/>
              <a:t> the total timing </a:t>
            </a:r>
            <a:r>
              <a:rPr lang="fr-CA" sz="2800" dirty="0" err="1"/>
              <a:t>is</a:t>
            </a:r>
            <a:r>
              <a:rPr lang="fr-CA" sz="2800" dirty="0"/>
              <a:t> 6498 for 5.3.14 (</a:t>
            </a:r>
            <a:r>
              <a:rPr lang="fr-CA" sz="2800" dirty="0" err="1"/>
              <a:t>prior</a:t>
            </a:r>
            <a:r>
              <a:rPr lang="fr-CA" sz="2800" dirty="0"/>
              <a:t> optimisation), 6277 </a:t>
            </a:r>
            <a:r>
              <a:rPr lang="fr-CA" sz="2800" dirty="0" err="1"/>
              <a:t>with</a:t>
            </a:r>
            <a:r>
              <a:rPr lang="fr-CA" sz="2800" dirty="0"/>
              <a:t> 5.3.15 (first round of OPT) and 6144 </a:t>
            </a:r>
            <a:r>
              <a:rPr lang="fr-CA" sz="2800" dirty="0" err="1"/>
              <a:t>with</a:t>
            </a:r>
            <a:r>
              <a:rPr lang="fr-CA" sz="2800" dirty="0"/>
              <a:t> the use of LT3 </a:t>
            </a:r>
            <a:r>
              <a:rPr lang="fr-CA" sz="2800" dirty="0" err="1"/>
              <a:t>instead</a:t>
            </a:r>
            <a:r>
              <a:rPr lang="fr-CA" sz="2800" dirty="0"/>
              <a:t> of </a:t>
            </a:r>
            <a:r>
              <a:rPr lang="fr-CA" sz="2800" dirty="0" err="1"/>
              <a:t>solve_mui</a:t>
            </a:r>
            <a:r>
              <a:rPr lang="fr-CA" sz="2800" dirty="0"/>
              <a:t>. A gain of 2%.</a:t>
            </a:r>
          </a:p>
          <a:p>
            <a:endParaRPr lang="fr-CA" sz="2800" dirty="0"/>
          </a:p>
          <a:p>
            <a:r>
              <a:rPr lang="fr-CA" sz="2800" dirty="0"/>
              <a:t>But </a:t>
            </a:r>
            <a:r>
              <a:rPr lang="fr-CA" sz="2800" dirty="0" err="1"/>
              <a:t>it</a:t>
            </a:r>
            <a:r>
              <a:rPr lang="fr-CA" sz="2800" dirty="0"/>
              <a:t> </a:t>
            </a:r>
            <a:r>
              <a:rPr lang="fr-CA" sz="2800" dirty="0" err="1"/>
              <a:t>is</a:t>
            </a:r>
            <a:r>
              <a:rPr lang="fr-CA" sz="2800" dirty="0"/>
              <a:t> </a:t>
            </a:r>
            <a:r>
              <a:rPr lang="fr-CA" sz="2800" dirty="0" err="1"/>
              <a:t>increasing</a:t>
            </a:r>
            <a:r>
              <a:rPr lang="fr-CA" sz="2800" dirty="0"/>
              <a:t> the cold FBI (</a:t>
            </a:r>
            <a:r>
              <a:rPr lang="fr-CA" sz="2800" dirty="0" err="1"/>
              <a:t>see</a:t>
            </a:r>
            <a:r>
              <a:rPr lang="fr-CA" sz="2800" dirty="0"/>
              <a:t> </a:t>
            </a:r>
            <a:r>
              <a:rPr lang="fr-CA" sz="2800" dirty="0" err="1"/>
              <a:t>next</a:t>
            </a:r>
            <a:r>
              <a:rPr lang="fr-CA" sz="2800" dirty="0"/>
              <a:t> slide).</a:t>
            </a:r>
          </a:p>
        </p:txBody>
      </p:sp>
    </p:spTree>
    <p:extLst>
      <p:ext uri="{BB962C8B-B14F-4D97-AF65-F5344CB8AC3E}">
        <p14:creationId xmlns:p14="http://schemas.microsoft.com/office/powerpoint/2010/main" val="1465830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3E2D1-1E7B-EBA0-FDB1-1E43C8FB0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C7FCD8-8370-20CF-8D1D-276FAC39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Winter scores </a:t>
            </a:r>
            <a:r>
              <a:rPr lang="en-CA" dirty="0">
                <a:solidFill>
                  <a:srgbClr val="0000FF"/>
                </a:solidFill>
              </a:rPr>
              <a:t>v5.3.15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5.3.15-LT1.3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953CBE-355C-0D21-4390-9C1E55577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0113" cy="4351338"/>
          </a:xfrm>
        </p:spPr>
        <p:txBody>
          <a:bodyPr/>
          <a:lstStyle/>
          <a:p>
            <a:r>
              <a:rPr lang="en-CA" dirty="0"/>
              <a:t>Emet TT, TD, UV, P0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9CB4398-913F-1566-18B8-20E872FC01A0}"/>
              </a:ext>
            </a:extLst>
          </p:cNvPr>
          <p:cNvSpPr txBox="1"/>
          <p:nvPr/>
        </p:nvSpPr>
        <p:spPr>
          <a:xfrm>
            <a:off x="5718313" y="266569"/>
            <a:ext cx="144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3MOM-LF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10D17CB-0FF5-AC8E-299A-93327A001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76" y="2556289"/>
            <a:ext cx="4826736" cy="394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9753423-75A9-AA8B-D314-384943B16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745" y="1646237"/>
            <a:ext cx="1541427" cy="488818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6EF32C4-07AA-482B-10B3-14C246685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172" y="1703250"/>
            <a:ext cx="1555056" cy="488818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E3D0F33-FDD9-F616-2D8B-BB8565327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228" y="1543074"/>
            <a:ext cx="1565707" cy="491644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332EB8C-ABE3-1582-F9DF-E827F65FB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3481" y="298601"/>
            <a:ext cx="1753681" cy="351405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4347D65-0018-1344-8890-6B7A3E287C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5236" y="3879181"/>
            <a:ext cx="1331105" cy="27122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D784A81-5517-4CE6-C62D-870FE55E0E5A}"/>
              </a:ext>
            </a:extLst>
          </p:cNvPr>
          <p:cNvSpPr txBox="1"/>
          <p:nvPr/>
        </p:nvSpPr>
        <p:spPr>
          <a:xfrm>
            <a:off x="2201929" y="3166326"/>
            <a:ext cx="2065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00FF"/>
                </a:solidFill>
              </a:rPr>
              <a:t>5.3.15</a:t>
            </a:r>
            <a:r>
              <a:rPr lang="en-CA" dirty="0">
                <a:solidFill>
                  <a:srgbClr val="FF0000"/>
                </a:solidFill>
              </a:rPr>
              <a:t> </a:t>
            </a:r>
            <a:r>
              <a:rPr lang="en-CA" dirty="0"/>
              <a:t>vs.</a:t>
            </a:r>
            <a:r>
              <a:rPr lang="en-CA" dirty="0">
                <a:solidFill>
                  <a:srgbClr val="FF0000"/>
                </a:solidFill>
              </a:rPr>
              <a:t> 5.3.15+LT3-v1.3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91857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F8A0C8-55FF-BA48-70A4-B6B88806B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Winter </a:t>
            </a:r>
            <a:r>
              <a:rPr lang="fr-CA" dirty="0" err="1"/>
              <a:t>precipitation</a:t>
            </a:r>
            <a:r>
              <a:rPr lang="fr-CA" dirty="0"/>
              <a:t> scores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3350FD-3E7C-F2FF-B4F4-664EA7AFC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To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added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20385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32AE-4E5E-D7F3-B11C-BDF3B08D2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7E906-CBEE-3466-20A1-82FA6C36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Timing v5.3.15: 3M-LF+dev-optimize (Jason)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CC3F10-88E4-20A2-DB90-B8CB5E755668}"/>
              </a:ext>
            </a:extLst>
          </p:cNvPr>
          <p:cNvSpPr txBox="1"/>
          <p:nvPr/>
        </p:nvSpPr>
        <p:spPr>
          <a:xfrm>
            <a:off x="7528560" y="25501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Mean (3MOM_LF_n1):</a:t>
            </a:r>
          </a:p>
          <a:p>
            <a:r>
              <a:rPr lang="en-CA" dirty="0"/>
              <a:t>251088/40 = seconds (6277)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776D22E-F76E-D7FF-85EE-F3ED629CAD89}"/>
              </a:ext>
            </a:extLst>
          </p:cNvPr>
          <p:cNvSpPr txBox="1"/>
          <p:nvPr/>
        </p:nvSpPr>
        <p:spPr>
          <a:xfrm>
            <a:off x="734060" y="1394837"/>
            <a:ext cx="74777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 dirty="0"/>
              <a:t>HRnat_530a10_P14o23L_2022010100_M_5329719.sc6pbs-001-ib.out.000:oe-00000-00000: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6253.9305</a:t>
            </a:r>
            <a:r>
              <a:rPr lang="en-CA" sz="800" dirty="0"/>
              <a:t> seconds (14.10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HRnat_530a10_P14o23L_2022010212_M_5329712.sc6pbs-001-ib.out.000:oe-00000-00000: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6589.3261 </a:t>
            </a:r>
            <a:r>
              <a:rPr lang="en-CA" sz="800" dirty="0"/>
              <a:t>seconds (14.23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HRnat_530a10_P14o23L_2022010400_M_5329713.sc6pbs-001-ib.out.000:oe-00000-00000: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6442.1462</a:t>
            </a:r>
            <a:r>
              <a:rPr lang="en-CA" sz="800" dirty="0"/>
              <a:t> seconds (14.24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HRnat_530a10_P14o23L_2022010512_M_5329716.sc6pbs-001-ib.out.000:oe-00000-00000: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6309.4471</a:t>
            </a:r>
            <a:r>
              <a:rPr lang="en-CA" sz="800" dirty="0"/>
              <a:t> seconds (14.32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HRnat_530a10_P14o23L_2022010700_M_5329722.sc6pbs-001-ib.out.000:oe-00000-00000: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6483.5052</a:t>
            </a:r>
            <a:r>
              <a:rPr lang="en-CA" sz="800" dirty="0"/>
              <a:t> seconds (14.22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HRnat_530a10_P14o23L_2022010812_M_5329717.sc6pbs-001-ib.out.000:oe-00000-00000: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6328.3824 </a:t>
            </a:r>
            <a:r>
              <a:rPr lang="en-CA" sz="800" dirty="0"/>
              <a:t>seconds (14.19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HRnat_530a10_P14o23L_2022011000_M_5329724.sc6pbs-001-ib.out.000:oe-00000-00000: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6223.7120</a:t>
            </a:r>
            <a:r>
              <a:rPr lang="en-CA" sz="800" dirty="0"/>
              <a:t> seconds (14.76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HRnat_530a10_P14o23L_2022011112_M_5329725.sc6pbs-001-ib.out.000:oe-00000-00000: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6254.7443</a:t>
            </a:r>
            <a:r>
              <a:rPr lang="en-CA" sz="800" dirty="0"/>
              <a:t> seconds (13.81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HRnat_530a10_P14o23L_2022011300_M_5329720.sc6pbs-001-ib.out.000:oe-00000-00000: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6247.6781</a:t>
            </a:r>
            <a:r>
              <a:rPr lang="en-CA" sz="800" dirty="0"/>
              <a:t> seconds (14.24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HRnat_530a10_P14o23L_2022011412_M_5329715.sc6pbs-001-ib.out.000:oe-00000-00000: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6338.6960</a:t>
            </a:r>
            <a:r>
              <a:rPr lang="en-CA" sz="800" dirty="0"/>
              <a:t> seconds (14.25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HRnat_530a10_P14o23L_2022011600_M_5329727.sc6pbs-001-ib.out.000:oe-00000-00000: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6272.7617</a:t>
            </a:r>
            <a:r>
              <a:rPr lang="en-CA" sz="800" dirty="0"/>
              <a:t> seconds (14.42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HRnat_530a10_P14o23L_2022011712_M_5329718.sc6pbs-001-ib.out.000:oe-00000-00000: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6594.3740</a:t>
            </a:r>
            <a:r>
              <a:rPr lang="en-CA" sz="800" dirty="0"/>
              <a:t> seconds (14.38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HRnat_530a10_P14o23L_2022011900_M_5329714.sc6pbs-001-ib.out.000:oe-00000-00000: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6416.1989</a:t>
            </a:r>
            <a:r>
              <a:rPr lang="en-CA" sz="800" dirty="0"/>
              <a:t> seconds (14.38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HRnat_530a10_P14o23L_2022012012_M_5329731.sc6pbs-001-ib.out.000:oe-00000-00000: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6355.2092</a:t>
            </a:r>
            <a:r>
              <a:rPr lang="en-CA" sz="800" dirty="0"/>
              <a:t> seconds (14.20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HRnat_530a10_P14o23L_2022012200_M_5329732.sc6pbs-001-ib.out.000:oe-00000-00000: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6382.0741</a:t>
            </a:r>
            <a:r>
              <a:rPr lang="en-CA" sz="800" dirty="0"/>
              <a:t> seconds (13.86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HRnat_530a10_P14o23L_2022012312_M_5329735.sc6pbs-001-ib.out.000:oe-00000-00000: Execution time : 6171.8149 seconds (14.09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HRnat_530a10_P14o23L_2022012500_M_5329723.sc6pbs-001-ib.out.000:oe-00000-00000: Execution time : 6147.0140 seconds (14.54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HRnat_530a10_P14o23L_2022012612_M_5329733.sc6pbs-001-ib.out.000:oe-00000-00000: Execution time : 6183.3527 seconds (14.32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HRnat_530a10_P14o23L_2022012800_M_5329737.sc6pbs-001-ib.out.000:oe-00000-00000: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6280.9336</a:t>
            </a:r>
            <a:r>
              <a:rPr lang="en-CA" sz="800" dirty="0"/>
              <a:t> seconds (13.98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HRnat_530a10_P14o23L_2022012912_M_5329738.sc6pbs-001-ib.out.000:oe-00000-00000: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6637.9957</a:t>
            </a:r>
            <a:r>
              <a:rPr lang="en-CA" sz="800" dirty="0"/>
              <a:t> seconds (14.07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HRnat_530a10_P14o23L_2022013100_M_5330862.sc6pbs-001-ib.out.000:oe-00000-00000: Execution time : </a:t>
            </a:r>
            <a:r>
              <a:rPr lang="en-CA" sz="800" dirty="0">
                <a:solidFill>
                  <a:srgbClr val="FF0000"/>
                </a:solidFill>
              </a:rPr>
              <a:t>5936.5492</a:t>
            </a:r>
            <a:r>
              <a:rPr lang="en-CA" sz="800" dirty="0"/>
              <a:t> seconds (14.11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HRnat_530a10_P14o23L_2022020112_M_5330865.sc6pbs-001-ib.out.000:oe-00000-00000: Execution time : 6156.1220 seconds (14.20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HRnat_530a10_P14o23L_2022020300_M_5330860.sc6pbs-001-ib.out.000:oe-00000-00000: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6363.4273</a:t>
            </a:r>
            <a:r>
              <a:rPr lang="en-CA" sz="800" dirty="0"/>
              <a:t> seconds (14.26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HRnat_530a10_P14o23L_2022020412_M_5330868.sc6pbs-001-ib.out.000:oe-00000-00000: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6362.5298</a:t>
            </a:r>
            <a:r>
              <a:rPr lang="en-CA" sz="800" dirty="0"/>
              <a:t> seconds (14.28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HRnat_530a10_P14o23L_2022020600_M_5330938.sc6pbs-001-ib.out.000:oe-00000-00000: Execution time : 6165.0085 seconds (13.95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HRnat_530a10_P14o23L_2022020712_M_5330956.sc6pbs-001-ib.out.000:oe-00000-00000: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6257.7985</a:t>
            </a:r>
            <a:r>
              <a:rPr lang="en-CA" sz="800" dirty="0"/>
              <a:t> seconds (14.23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HRnat_530a10_P14o23L_2022020900_M_5330974.sc6pbs-001-ib.out.000:oe-00000-00000: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6304.8694</a:t>
            </a:r>
            <a:r>
              <a:rPr lang="en-CA" sz="800" dirty="0"/>
              <a:t> seconds (14.13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HRnat_530a10_P14o23L_2022021012_M_5330962.sc6pbs-001-ib.out.000:oe-00000-00000: Execution time : 6097.0457 seconds (14.28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HRnat_530a10_P14o23L_2022021200_M_5330958.sc6pbs-001-ib.out.000:oe-00000-00000: Execution time : 6095.6607 seconds (14.12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HRnat_530a10_P14o23L_2022021312_M_5330993.sc6pbs-001-ib.out.000:oe-00000-00000: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6322.8452</a:t>
            </a:r>
            <a:r>
              <a:rPr lang="en-CA" sz="800" dirty="0"/>
              <a:t> seconds (14.10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HRnat_530a10_P14o23L_2022021500_M_5330985.sc6pbs-001-ib.out.000:oe-00000-00000: Execution time : 6177.0491 seconds (14.50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HRnat_530a10_P14o23L_2022021612_M_5331006.sc6pbs-001-ib.out.000:oe-00000-00000: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6344.0081</a:t>
            </a:r>
            <a:r>
              <a:rPr lang="en-CA" sz="800" dirty="0"/>
              <a:t> seconds (14.13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HRnat_530a10_P14o23L_2022021800_M_5331017.sc6pbs-001-ib.out.000:oe-00000-00000: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6321.5782</a:t>
            </a:r>
            <a:r>
              <a:rPr lang="en-CA" sz="800" dirty="0"/>
              <a:t> seconds (14.48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HRnat_530a10_P14o23L_2022021912_M_5331030.sc6pbs-001-ib.out.000:oe-00000-00000: Execution time : 6155.8375 seconds (14.20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HRnat_530a10_P14o23L_2022022100_M_5331032.sc6pbs-001-ib.out.000:oe-00000-00000: Execution time : 6112.0270 seconds (14.31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HRnat_530a10_P14o23L_2022022212_M_5331041.sc6pbs-001-ib.out.000:oe-00000-00000: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6336.8943</a:t>
            </a:r>
            <a:r>
              <a:rPr lang="en-CA" sz="800" dirty="0"/>
              <a:t> seconds (13.87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HRnat_530a10_P14o23L_2022022400_M_5331048.sc6pbs-001-ib.out.000:oe-00000-00000: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6327.3006</a:t>
            </a:r>
            <a:r>
              <a:rPr lang="en-CA" sz="800" dirty="0"/>
              <a:t> seconds (14.31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HRnat_530a10_P14o23L_2022022512_M_5331045.sc6pbs-001-ib.out.000:oe-00000-00000: Execution time : 6182.0517 seconds (13.98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HRnat_530a10_P14o23L_2022022700_M_5331076.sc6pbs-001-ib.out.000:oe-00000-00000: Execution time : 6044.1335 seconds (14.44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HRnat_530a10_P14o23L_2022022812_M_5331094.sc6pbs-001-ib.out.000:oe-00000-00000: Execution time : 6130.4000 seconds (14.40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CCCE10E-27D0-40BA-82A8-DE2E7AC5C43A}"/>
              </a:ext>
            </a:extLst>
          </p:cNvPr>
          <p:cNvSpPr txBox="1"/>
          <p:nvPr/>
        </p:nvSpPr>
        <p:spPr>
          <a:xfrm>
            <a:off x="7639878" y="3359426"/>
            <a:ext cx="2799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-3.4% </a:t>
            </a:r>
            <a:r>
              <a:rPr lang="fr-CA" dirty="0" err="1"/>
              <a:t>compared</a:t>
            </a:r>
            <a:r>
              <a:rPr lang="fr-CA" dirty="0"/>
              <a:t> to 5.3.14</a:t>
            </a:r>
          </a:p>
        </p:txBody>
      </p:sp>
    </p:spTree>
    <p:extLst>
      <p:ext uri="{BB962C8B-B14F-4D97-AF65-F5344CB8AC3E}">
        <p14:creationId xmlns:p14="http://schemas.microsoft.com/office/powerpoint/2010/main" val="104115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ACE37-065F-CF00-3FF3-104F8CED3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A32790-6CED-7E73-3156-463BB788F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Timing v5.3.15+3M-LF+LT3 1.3+LF </a:t>
            </a:r>
            <a:r>
              <a:rPr lang="en-CA" dirty="0" err="1"/>
              <a:t>thres</a:t>
            </a:r>
            <a:endParaRPr lang="en-CA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D52521-40CE-1F66-69FB-149815885E97}"/>
              </a:ext>
            </a:extLst>
          </p:cNvPr>
          <p:cNvSpPr txBox="1"/>
          <p:nvPr/>
        </p:nvSpPr>
        <p:spPr>
          <a:xfrm>
            <a:off x="7528560" y="25501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Mean (3MOM_LF_n1):</a:t>
            </a:r>
          </a:p>
          <a:p>
            <a:r>
              <a:rPr lang="en-CA" dirty="0"/>
              <a:t>245788/40 = seconds (6144)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1A8BFE9-0FAA-D780-5177-91CDD929C5AC}"/>
              </a:ext>
            </a:extLst>
          </p:cNvPr>
          <p:cNvSpPr txBox="1"/>
          <p:nvPr/>
        </p:nvSpPr>
        <p:spPr>
          <a:xfrm>
            <a:off x="734060" y="1394837"/>
            <a:ext cx="74777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 dirty="0"/>
              <a:t>HRnat_530a10_P3173LM_2022010100_M_5563251.sc6pbs-001-ib.out.000:oe-00000-00000: Execution time : 6154.3708 seconds (13.82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HRnat_530a10_P3173LM_2022010212_M_5563260.sc6pbs-001-ib.out.000:oe-00000-00000: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6456.3903</a:t>
            </a:r>
            <a:r>
              <a:rPr lang="en-CA" sz="800" dirty="0"/>
              <a:t> seconds (14.09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HRnat_530a10_P3173LM_2022010400_M_5563252.sc6pbs-001-ib.out.000:oe-00000-00000: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6292.1047</a:t>
            </a:r>
            <a:r>
              <a:rPr lang="en-CA" sz="800" dirty="0"/>
              <a:t> seconds (13.92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HRnat_530a10_P3173LM_2022010512_M_5563259.sc6pbs-001-ib.out.000:oe-00000-00000: Execution time : 6192.1009 seconds (14.04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HRnat_530a10_P3173LM_2022010700_M_5563261.sc6pbs-001-ib.out.000:oe-00000-00000: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6400.0747</a:t>
            </a:r>
            <a:r>
              <a:rPr lang="en-CA" sz="800" dirty="0"/>
              <a:t> seconds (14.12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HRnat_530a10_P3173LM_2022010812_M_5563266.sc6pbs-001-ib.out.000:oe-00000-00000: Execution time : 6180.3245 seconds (14.11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HRnat_530a10_P3173LM_2022011000_M_5563268.sc6pbs-001-ib.out.000:oe-00000-00000: Execution time : 6092.6184 seconds (14.18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HRnat_530a10_P3173LM_2022011112_M_5563267.sc6pbs-001-ib.out.000:oe-00000-00000: Execution time : 6122.5845 seconds (14.26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HRnat_530a10_P3173LM_2022011300_M_5563262.sc6pbs-001-ib.out.000:oe-00000-00000: Execution time : 6129.4528 seconds (14.45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HRnat_530a10_P3173LM_2022011412_M_5563269.sc6pbs-001-ib.out.000:oe-00000-00000: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6256.4273</a:t>
            </a:r>
            <a:r>
              <a:rPr lang="en-CA" sz="800" dirty="0"/>
              <a:t> seconds (14.30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HRnat_530a10_P3173LM_2022011600_M_5563270.sc6pbs-001-ib.out.000:oe-00000-00000: Execution time : 6194.2966 seconds (14.11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HRnat_530a10_P3173LM_2022011712_M_5563255.sc6pbs-001-ib.out.000:oe-00000-00000: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6365.5064</a:t>
            </a:r>
            <a:r>
              <a:rPr lang="en-CA" sz="800" dirty="0"/>
              <a:t> seconds (14.33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HRnat_530a10_P3173LM_2022011900_M_5563253.sc6pbs-001-ib.out.000:oe-00000-00000: Execution time : 6198.7022 seconds (14.11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HRnat_530a10_P3173LM_2022012012_M_5563254.sc6pbs-001-ib.out.000:oe-00000-00000: Execution time : 6185.8009 seconds (14.55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HRnat_530a10_P3173LM_2022012200_M_5563256.sc6pbs-001-ib.out.000:oe-00000-00000: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6223.6950</a:t>
            </a:r>
            <a:r>
              <a:rPr lang="en-CA" sz="800" dirty="0"/>
              <a:t> seconds (13.92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HRnat_530a10_P3173LM_2022012312_M_5563257.sc6pbs-001-ib.out.000:oe-00000-00000: Execution time : 6016.7671 seconds (14.23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HRnat_530a10_P3173LM_2022012500_M_5563265.sc6pbs-001-ib.out.000:oe-00000-00000: Execution time : </a:t>
            </a:r>
            <a:r>
              <a:rPr lang="en-CA" sz="800" dirty="0">
                <a:solidFill>
                  <a:srgbClr val="FF0000"/>
                </a:solidFill>
              </a:rPr>
              <a:t>5992.2112</a:t>
            </a:r>
            <a:r>
              <a:rPr lang="en-CA" sz="800" dirty="0"/>
              <a:t> seconds (13.96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HRnat_530a10_P3173LM_2022012612_M_5563271.sc6pbs-001-ib.out.000:oe-00000-00000: Execution time : 6058.1623 seconds (13.99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HRnat_530a10_P3173LM_2022012800_M_5563273.sc6pbs-001-ib.out.000:oe-00000-00000: Execution time : 6170.5694 seconds (14.28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HRnat_530a10_P3173LM_2022012912_M_5563272.sc6pbs-001-ib.out.000:oe-00000-00000: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6472.8448</a:t>
            </a:r>
            <a:r>
              <a:rPr lang="en-CA" sz="800" dirty="0"/>
              <a:t> seconds (13.83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HRnat_530a10_P3173LM_2022013100_M_5566774.sc6pbs-001-ib.out.000:oe-00000-00000: Execution time : </a:t>
            </a:r>
            <a:r>
              <a:rPr lang="en-CA" sz="800" dirty="0">
                <a:solidFill>
                  <a:srgbClr val="FF0000"/>
                </a:solidFill>
              </a:rPr>
              <a:t>5846.9303</a:t>
            </a:r>
            <a:r>
              <a:rPr lang="en-CA" sz="800" dirty="0"/>
              <a:t> seconds (14.34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HRnat_530a10_P3173LM_2022020112_M_5566791.sc6pbs-001-ib.out.000:oe-00000-00000: Execution time : 6057.8805 seconds (14.47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HRnat_530a10_P3173LM_2022020300_M_5566818.sc6pbs-001-ib.out.000:oe-00000-00000: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6205.7675</a:t>
            </a:r>
            <a:r>
              <a:rPr lang="en-CA" sz="800" dirty="0"/>
              <a:t> seconds (14.15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HRnat_530a10_P3173LM_2022020412_M_5566817.sc6pbs-001-ib.out.000:oe-00000-00000: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6207.5682</a:t>
            </a:r>
            <a:r>
              <a:rPr lang="en-CA" sz="800" dirty="0"/>
              <a:t> seconds (14.44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HRnat_530a10_P3173LM_2022020600_M_5566820.sc6pbs-001-ib.out.000:oe-00000-00000: Execution time : 6059.6377 seconds (14.12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HRnat_530a10_P3173LM_2022020712_M_5566826.sc6pbs-001-ib.out.000:oe-00000-00000: Execution time : 6136.9777 seconds (14.21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HRnat_530a10_P3173LM_2022020900_M_5566828.sc6pbs-001-ib.out.000:oe-00000-00000: Execution time : 6195.0999 seconds (14.00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HRnat_530a10_P3173LM_2022021012_M_5566832.sc6pbs-001-ib.out.000:oe-00000-00000: Execution time : </a:t>
            </a:r>
            <a:r>
              <a:rPr lang="en-CA" sz="800" dirty="0">
                <a:solidFill>
                  <a:srgbClr val="FF0000"/>
                </a:solidFill>
              </a:rPr>
              <a:t>5939.1378</a:t>
            </a:r>
            <a:r>
              <a:rPr lang="en-CA" sz="800" dirty="0"/>
              <a:t> seconds (13.72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HRnat_530a10_P3173LM_2022021200_M_5567074.sc6pbs-001-ib.out.000:oe-00000-00000: Execution time : </a:t>
            </a:r>
            <a:r>
              <a:rPr lang="en-CA" sz="800" dirty="0">
                <a:solidFill>
                  <a:srgbClr val="FF0000"/>
                </a:solidFill>
              </a:rPr>
              <a:t>5946.0589</a:t>
            </a:r>
            <a:r>
              <a:rPr lang="en-CA" sz="800" dirty="0"/>
              <a:t> seconds (13.91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HRnat_530a10_P3173LM_2022021312_M_5567076.sc6pbs-001-ib.out.000:oe-00000-00000: Execution time : 6158.3531 seconds (14.00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HRnat_530a10_P3173LM_2022021500_M_5567075.sc6pbs-001-ib.out.000:oe-00000-00000: Execution time : </a:t>
            </a:r>
            <a:r>
              <a:rPr lang="en-CA" sz="800" dirty="0">
                <a:solidFill>
                  <a:srgbClr val="FF0000"/>
                </a:solidFill>
              </a:rPr>
              <a:t>5967.5896</a:t>
            </a:r>
            <a:r>
              <a:rPr lang="en-CA" sz="800" dirty="0"/>
              <a:t> seconds (14.18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HRnat_530a10_P3173LM_2022021612_M_5567077.sc6pbs-001-ib.out.000:oe-00000-00000: Execution time : 6155.7673 seconds (14.19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HRnat_530a10_P3173LM_2022021800_M_5567102.sc6pbs-001-ib.out.000:oe-00000-00000: Execution time : 6186.2816 seconds (14.05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HRnat_530a10_P3173LM_2022021912_M_5567078.sc6pbs-001-ib.out.000:oe-00000-00000: Execution time : 6061.7717 seconds (14.23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HRnat_530a10_P3173LM_2022022100_M_5567107.sc6pbs-001-ib.out.000:oe-00000-00000: Execution time : </a:t>
            </a:r>
            <a:r>
              <a:rPr lang="en-CA" sz="800" dirty="0">
                <a:solidFill>
                  <a:srgbClr val="FF0000"/>
                </a:solidFill>
              </a:rPr>
              <a:t>5958.5256</a:t>
            </a:r>
            <a:r>
              <a:rPr lang="en-CA" sz="800" dirty="0"/>
              <a:t> seconds (14.02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HRnat_530a10_P3173LM_2022022212_M_5567108.sc6pbs-001-ib.out.000:oe-00000-00000: Execution time : 6168.6899 seconds (14.34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HRnat_530a10_P3173LM_2022022400_M_5567111.sc6pbs-001-ib.out.000:oe-00000-00000: Execution time : </a:t>
            </a:r>
            <a:r>
              <a:rPr lang="en-CA" sz="800" dirty="0">
                <a:solidFill>
                  <a:srgbClr val="00B0F0"/>
                </a:solidFill>
              </a:rPr>
              <a:t>6213.5317</a:t>
            </a:r>
            <a:r>
              <a:rPr lang="en-CA" sz="800" dirty="0"/>
              <a:t> seconds (14.32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HRnat_530a10_P3173LM_2022022512_M_5567109.sc6pbs-001-ib.out.000:oe-00000-00000: Execution time : 6115.8415 seconds (14.15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HRnat_530a10_P3173LM_2022022700_M_5567110.sc6pbs-001-ib.out.000:oe-00000-00000: Execution time : 6020.5913 seconds (14.06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HRnat_530a10_P3173LM_2022022812_M_5567124.sc6pbs-001-ib.out.000:oe-00000-00000: Execution time : 6051.5388 seconds (14.31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A30BD0-F0F5-FC6F-985D-1A70FF38E50B}"/>
              </a:ext>
            </a:extLst>
          </p:cNvPr>
          <p:cNvSpPr txBox="1"/>
          <p:nvPr/>
        </p:nvSpPr>
        <p:spPr>
          <a:xfrm>
            <a:off x="7639878" y="3359426"/>
            <a:ext cx="2799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-5.4% </a:t>
            </a:r>
            <a:r>
              <a:rPr lang="fr-CA" dirty="0" err="1"/>
              <a:t>compared</a:t>
            </a:r>
            <a:r>
              <a:rPr lang="fr-CA" dirty="0"/>
              <a:t> to 5.3.14</a:t>
            </a:r>
          </a:p>
          <a:p>
            <a:r>
              <a:rPr lang="fr-CA" dirty="0"/>
              <a:t>-2.1% </a:t>
            </a:r>
            <a:r>
              <a:rPr lang="fr-CA" dirty="0" err="1"/>
              <a:t>compared</a:t>
            </a:r>
            <a:r>
              <a:rPr lang="fr-CA" dirty="0"/>
              <a:t> to 5.3.15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875062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0C70092-87E2-2BDE-39D4-2D35C0D2B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2E01C8-7B2E-449C-0785-667A0C204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Timing v5.3.14FL3M winter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E16D670-94AD-D205-66F6-838ED3C90592}"/>
              </a:ext>
            </a:extLst>
          </p:cNvPr>
          <p:cNvSpPr txBox="1"/>
          <p:nvPr/>
        </p:nvSpPr>
        <p:spPr>
          <a:xfrm>
            <a:off x="7528560" y="25501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Mean (3MOM_LF_n1):</a:t>
            </a:r>
          </a:p>
          <a:p>
            <a:r>
              <a:rPr lang="en-CA" dirty="0"/>
              <a:t>259951/40 = 6498 seconds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F8F9456-E12F-2D0D-F735-70EA8CE6D315}"/>
              </a:ext>
            </a:extLst>
          </p:cNvPr>
          <p:cNvSpPr txBox="1"/>
          <p:nvPr/>
        </p:nvSpPr>
        <p:spPr>
          <a:xfrm>
            <a:off x="734060" y="1394837"/>
            <a:ext cx="74777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 dirty="0"/>
              <a:t>HRnat_530a10_P14TL3M_2022010100_M_4573033.sc6pbs-001-ib.out.000:oe-00000-00000: Execution time : 6602.8478 seconds (14.09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HRnat_530a10_P14TL3M_2022010212_M_4573059.sc6pbs-001-ib.out.000:oe-00000-00000: Execution time : 7076.1070 seconds (14.16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HRnat_530a10_P14TL3M_2022010400_M_4573036.sc6pbs-001-ib.out.000:oe-00000-00000: Execution time : 6830.1561 seconds (14.30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HRnat_530a10_P14TL3M_2022010512_M_4573058.sc6pbs-001-ib.out.000:oe-00000-00000: Execution time : 6670.1400 seconds (14.21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HRnat_530a10_P14TL3M_2022010700_M_4573057.sc6pbs-001-ib.out.000:oe-00000-00000: Execution time : 6909.7215 seconds (13.92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HRnat_530a10_P14TL3M_2022010812_M_4573054.sc6pbs-001-ib.out.000:oe-00000-00000: Execution time : 6700.1883 seconds (14.07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HRnat_530a10_P14TL3M_2022011000_M_4573056.sc6pbs-001-ib.out.000:oe-00000-00000: Execution time : 6570.0106 seconds (14.01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HRnat_530a10_P14TL3M_2022011112_M_4573061.sc6pbs-001-ib.out.000:oe-00000-00000: Execution time : 6676.4408 seconds (14.08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HRnat_530a10_P14TL3M_2022011300_M_4573065.sc6pbs-001-ib.out.000:oe-00000-00000: Execution time : 6609.2287 seconds (14.58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HRnat_530a10_P14TL3M_2022011412_M_4573069.sc6pbs-001-ib.out.000:oe-00000-00000: Execution time : 6758.3806 seconds (13.86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HRnat_530a10_P14TL3M_2022011600_M_4573067.sc6pbs-001-ib.out.000:oe-00000-00000: Execution time : 6671.1626 seconds (13.80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HRnat_530a10_P14TL3M_2022011712_M_4573072.sc6pbs-001-ib.out.000:oe-00000-00000: Execution time : 7122.0449 seconds (14.16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HRnat_530a10_P14TL3M_2022011900_M_4573068.sc6pbs-001-ib.out.000:oe-00000-00000: Execution time : 6799.9311 seconds (14.24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HRnat_530a10_P14TL3M_2022012012_M_4573071.sc6pbs-001-ib.out.000:oe-00000-00000: Execution time : 6796.2416 seconds (13.88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HRnat_530a10_P14TL3M_2022012200_M_4573073.sc6pbs-001-ib.out.000:oe-00000-00000: Execution time : 6827.7273 seconds (14.28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HRnat_530a10_P14TL3M_2022012312_M_4573035.sc6pbs-001-ib.out.000:oe-00000-00000: Execution time : 6560.3851 seconds (14.05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HRnat_530a10_P14TL3M_2022012500_M_4573062.sc6pbs-001-ib.out.000:oe-00000-00000: Execution time : 6483.3155 seconds (14.22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HRnat_530a10_P14TL3M_2022012612_M_4573060.sc6pbs-001-ib.out.000:oe-00000-00000: Execution time : 6551.4251 seconds (14.70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HRnat_530a10_P14TL3M_2022012800_M_4573066.sc6pbs-001-ib.out.000:oe-00000-00000: Execution time : 6608.6021 seconds (14.31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HRnat_530a10_P14TL3M_2022012912_M_4573063.sc6pbs-001-ib.out.000:oe-00000-00000: Execution time : 7121.2519 seconds (13.89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HRnat_530a10_P14TL3M_2022013100_M_4573920.sc6pbs-001-ib.out.000:oe-00000-00000: Execution time : 6217.8572 seconds (14.07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HRnat_530a10_P14TL3M_2022020112_M_4573921.sc6pbs-001-ib.out.000:oe-00000-00000: Execution time : 6565.1633 seconds (14.12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HRnat_530a10_P14TL3M_2022020300_M_4573925.sc6pbs-001-ib.out.000:oe-00000-00000: Execution time : 6809.6734 seconds (14.05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HRnat_530a10_P14TL3M_2022020412_M_4574066.sc6pbs-001-ib.out.000:oe-00000-00000: Execution time : 6760.8974 seconds (14.07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HRnat_530a10_P14TL3M_2022020600_M_4574067.sc6pbs-001-ib.out.000:oe-00000-00000: Execution time : 6483.3920 seconds (13.95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HRnat_530a10_P14TL3M_2022020712_M_4574124.sc6pbs-001-ib.out.000:oe-00000-00000: Execution time : 6589.7529 seconds (14.17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HRnat_530a10_P14TL3M_2022020900_M_4574128.sc6pbs-001-ib.out.000:oe-00000-00000: Execution time : 6685.1644 seconds (14.19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HRnat_530a10_P14TL3M_2022021012_M_4574159.sc6pbs-001-ib.out.000:oe-00000-00000: Execution time : 6398.4372 seconds (13.91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HRnat_530a10_P14TL3M_2022021200_M_4574140.sc6pbs-001-ib.out.000:oe-00000-00000: Execution time : 6347.3886 seconds (14.29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HRnat_530a10_P14TL3M_2022021312_M_4574152.sc6pbs-001-ib.out.000:oe-00000-00000: Execution time : 6702.8717 seconds (14.07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HRnat_530a10_P14TL3M_2022021500_M_4574166.sc6pbs-001-ib.out.000:oe-00000-00000: Execution time : 6482.4028 seconds (14.27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HRnat_530a10_P14TL3M_2022021612_M_4574190.sc6pbs-001-ib.out.000:oe-00000-00000: Execution time : 6732.6073 seconds (14.54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HRnat_530a10_P14TL3M_2022021800_M_4574193.sc6pbs-001-ib.out.000:oe-00000-00000: Execution time : 6636.8613 seconds (13.84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HRnat_530a10_P14TL3M_2022021912_M_4574207.sc6pbs-001-ib.out.000:oe-00000-00000: Execution time : 6496.5478 seconds (14.01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HRnat_530a10_P14TL3M_2022022100_M_4574205.sc6pbs-001-ib.out.000:oe-00000-00000: Execution time : 6493.8271 seconds (14.00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HRnat_530a10_P14TL3M_2022022212_M_4574216.sc6pbs-001-ib.out.000:oe-00000-00000: Execution time : 6819.2784 seconds (14.23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HRnat_530a10_P14TL3M_2022022400_M_4574241.sc6pbs-001-ib.out.000:oe-00000-00000: Execution time : 6810.6079 seconds (13.93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HRnat_530a10_P14TL3M_2022022512_M_4574272.sc6pbs-001-ib.out.000:oe-00000-00000: Execution time : 6536.6468 seconds (14.25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HRnat_530a10_P14TL3M_2022022700_M_4574278.sc6pbs-001-ib.out.000:oe-00000-00000: Execution time : 6362.7212 seconds (13.99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  <a:p>
            <a:r>
              <a:rPr lang="en-CA" sz="800" dirty="0"/>
              <a:t>HRnat_530a10_P14TL3M_2022022812_M_4574295.sc6pbs-001-ib.out.000:oe-00000-00000: Execution time : 6454.1240 seconds (13.99 </a:t>
            </a:r>
            <a:r>
              <a:rPr lang="en-CA" sz="800" dirty="0" err="1"/>
              <a:t>ms</a:t>
            </a:r>
            <a:r>
              <a:rPr lang="en-CA" sz="800" dirty="0"/>
              <a:t> logging)</a:t>
            </a:r>
          </a:p>
        </p:txBody>
      </p:sp>
    </p:spTree>
    <p:extLst>
      <p:ext uri="{BB962C8B-B14F-4D97-AF65-F5344CB8AC3E}">
        <p14:creationId xmlns:p14="http://schemas.microsoft.com/office/powerpoint/2010/main" val="153458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46A24F-018E-5666-9AFA-2C422F654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Appendix: </a:t>
            </a:r>
            <a:r>
              <a:rPr lang="fr-CA" dirty="0" err="1"/>
              <a:t>Other</a:t>
            </a:r>
            <a:r>
              <a:rPr lang="fr-CA" dirty="0"/>
              <a:t> </a:t>
            </a:r>
            <a:r>
              <a:rPr lang="fr-CA" dirty="0" err="1"/>
              <a:t>results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263175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00DA42-113B-9E2D-5B6B-9C7321FA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44" y="272359"/>
            <a:ext cx="10515600" cy="1325563"/>
          </a:xfrm>
        </p:spPr>
        <p:txBody>
          <a:bodyPr/>
          <a:lstStyle/>
          <a:p>
            <a:r>
              <a:rPr lang="fr-CA" dirty="0"/>
              <a:t>New LT3-v1.3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894DFA-8086-7B79-283D-738AF2688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157" y="1852130"/>
            <a:ext cx="10515600" cy="4351338"/>
          </a:xfrm>
        </p:spPr>
        <p:txBody>
          <a:bodyPr/>
          <a:lstStyle/>
          <a:p>
            <a:r>
              <a:rPr lang="fr-CA" dirty="0"/>
              <a:t>It uses </a:t>
            </a:r>
            <a:r>
              <a:rPr lang="fr-CA" dirty="0" err="1"/>
              <a:t>same</a:t>
            </a:r>
            <a:r>
              <a:rPr lang="fr-CA" dirty="0"/>
              <a:t> indices as for LT1 </a:t>
            </a:r>
            <a:r>
              <a:rPr lang="fr-CA" dirty="0" err="1"/>
              <a:t>except</a:t>
            </a:r>
            <a:r>
              <a:rPr lang="fr-CA" dirty="0"/>
              <a:t> the one for </a:t>
            </a:r>
            <a:r>
              <a:rPr lang="fr-CA" dirty="0" err="1"/>
              <a:t>mu_i</a:t>
            </a:r>
            <a:r>
              <a:rPr lang="fr-CA" dirty="0"/>
              <a:t>, </a:t>
            </a:r>
            <a:r>
              <a:rPr lang="fr-CA" dirty="0" err="1"/>
              <a:t>which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changed</a:t>
            </a:r>
            <a:r>
              <a:rPr lang="fr-CA" dirty="0"/>
              <a:t> to </a:t>
            </a:r>
            <a:r>
              <a:rPr lang="fr-CA" dirty="0" err="1"/>
              <a:t>either</a:t>
            </a:r>
            <a:r>
              <a:rPr lang="fr-CA" dirty="0"/>
              <a:t> Z/Q or Z*N/Q^2</a:t>
            </a:r>
          </a:p>
          <a:p>
            <a:r>
              <a:rPr lang="fr-CA" dirty="0" err="1"/>
              <a:t>zqsize</a:t>
            </a:r>
            <a:r>
              <a:rPr lang="fr-CA" dirty="0"/>
              <a:t> = 80, 100 or 200 (</a:t>
            </a:r>
            <a:r>
              <a:rPr lang="fr-CA" dirty="0" err="1"/>
              <a:t>this</a:t>
            </a:r>
            <a:r>
              <a:rPr lang="fr-CA" dirty="0"/>
              <a:t> </a:t>
            </a:r>
            <a:r>
              <a:rPr lang="fr-CA" dirty="0" err="1"/>
              <a:t>does</a:t>
            </a:r>
            <a:r>
              <a:rPr lang="fr-CA" dirty="0"/>
              <a:t> not have impact in 1D, </a:t>
            </a:r>
            <a:r>
              <a:rPr lang="fr-CA" dirty="0" err="1"/>
              <a:t>therefore</a:t>
            </a:r>
            <a:r>
              <a:rPr lang="fr-CA" dirty="0"/>
              <a:t> </a:t>
            </a:r>
            <a:r>
              <a:rPr lang="fr-CA" dirty="0" err="1"/>
              <a:t>zqsize</a:t>
            </a:r>
            <a:r>
              <a:rPr lang="fr-CA" dirty="0"/>
              <a:t> of 80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choose</a:t>
            </a:r>
            <a:r>
              <a:rPr lang="fr-CA" dirty="0"/>
              <a:t>).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95B8AB1-D4F8-7E01-37DE-F7DE16B8A9D3}"/>
              </a:ext>
            </a:extLst>
          </p:cNvPr>
          <p:cNvSpPr txBox="1"/>
          <p:nvPr/>
        </p:nvSpPr>
        <p:spPr>
          <a:xfrm>
            <a:off x="493644" y="4014547"/>
            <a:ext cx="11545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LT3-v1.0: </a:t>
            </a:r>
            <a:r>
              <a:rPr lang="en-US" dirty="0" err="1"/>
              <a:t>Z_value</a:t>
            </a:r>
            <a:r>
              <a:rPr lang="en-US" dirty="0"/>
              <a:t> = 2.1**(</a:t>
            </a:r>
            <a:r>
              <a:rPr lang="en-US" dirty="0" err="1">
                <a:solidFill>
                  <a:srgbClr val="FF0000"/>
                </a:solidFill>
              </a:rPr>
              <a:t>i_Znorm</a:t>
            </a:r>
            <a:r>
              <a:rPr lang="en-US" dirty="0"/>
              <a:t>)*1.e-23 ! range from 2x10^(-23) to 600 using 80 values (when Z/Q)</a:t>
            </a:r>
          </a:p>
          <a:p>
            <a:r>
              <a:rPr lang="en-US" dirty="0"/>
              <a:t>LT3-v2.0: </a:t>
            </a:r>
            <a:r>
              <a:rPr lang="en-US" dirty="0" err="1"/>
              <a:t>Z_value</a:t>
            </a:r>
            <a:r>
              <a:rPr lang="en-US" dirty="0"/>
              <a:t> = 10.**(10./99.*</a:t>
            </a:r>
            <a:r>
              <a:rPr lang="en-US" dirty="0">
                <a:solidFill>
                  <a:srgbClr val="FF0000"/>
                </a:solidFill>
              </a:rPr>
              <a:t>i_Znorm</a:t>
            </a:r>
            <a:r>
              <a:rPr lang="en-US" dirty="0"/>
              <a:t>-6.1010) ! range from 0.000001 to 10000 using 100 values (when Z*N/Q^2)</a:t>
            </a:r>
            <a:endParaRPr lang="fr-CA" dirty="0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B24EDCE-94C1-8D4A-F878-77485ECE77BE}"/>
              </a:ext>
            </a:extLst>
          </p:cNvPr>
          <p:cNvCxnSpPr/>
          <p:nvPr/>
        </p:nvCxnSpPr>
        <p:spPr>
          <a:xfrm>
            <a:off x="4181060" y="4572000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F39A34F-3250-5AE7-0B15-F6A05490A12D}"/>
              </a:ext>
            </a:extLst>
          </p:cNvPr>
          <p:cNvSpPr txBox="1"/>
          <p:nvPr/>
        </p:nvSpPr>
        <p:spPr>
          <a:xfrm>
            <a:off x="3193773" y="5009322"/>
            <a:ext cx="253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FF0000"/>
                </a:solidFill>
              </a:rPr>
              <a:t>New LT3 index</a:t>
            </a:r>
          </a:p>
        </p:txBody>
      </p:sp>
    </p:spTree>
    <p:extLst>
      <p:ext uri="{BB962C8B-B14F-4D97-AF65-F5344CB8AC3E}">
        <p14:creationId xmlns:p14="http://schemas.microsoft.com/office/powerpoint/2010/main" val="290071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DB7DFD-AA04-9729-BDE4-7898F6CC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5.3.15 (</a:t>
            </a:r>
            <a:r>
              <a:rPr lang="en-CA" b="1" noProof="0" dirty="0"/>
              <a:t>CONTROL</a:t>
            </a:r>
            <a:r>
              <a:rPr lang="en-CA" noProof="0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679522-96C8-A856-6C48-E67F5A18A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593"/>
            <a:ext cx="10515600" cy="4351338"/>
          </a:xfrm>
        </p:spPr>
        <p:txBody>
          <a:bodyPr/>
          <a:lstStyle/>
          <a:p>
            <a:r>
              <a:rPr lang="en-CA" noProof="0" dirty="0"/>
              <a:t>In v5.3.15, </a:t>
            </a:r>
            <a:r>
              <a:rPr lang="en-CA" noProof="0" dirty="0" err="1"/>
              <a:t>mu_i</a:t>
            </a:r>
            <a:r>
              <a:rPr lang="en-CA" noProof="0" dirty="0"/>
              <a:t> is solve iteratively in </a:t>
            </a:r>
            <a:r>
              <a:rPr lang="en-CA" noProof="0" dirty="0" err="1"/>
              <a:t>solve_mui</a:t>
            </a:r>
            <a:r>
              <a:rPr lang="en-CA" noProof="0" dirty="0"/>
              <a:t> subroutine</a:t>
            </a:r>
            <a:br>
              <a:rPr lang="en-CA" noProof="0" dirty="0"/>
            </a:br>
            <a:r>
              <a:rPr lang="en-CA" sz="1400" noProof="0" dirty="0"/>
              <a:t> call </a:t>
            </a:r>
            <a:r>
              <a:rPr lang="en-CA" sz="1400" noProof="0" dirty="0" err="1"/>
              <a:t>solve_mui</a:t>
            </a:r>
            <a:r>
              <a:rPr lang="en-CA" sz="1400" noProof="0" dirty="0"/>
              <a:t>(</a:t>
            </a:r>
            <a:r>
              <a:rPr lang="en-CA" sz="1400" noProof="0" dirty="0">
                <a:solidFill>
                  <a:srgbClr val="0070C0"/>
                </a:solidFill>
              </a:rPr>
              <a:t>mu_i,dum6,dumzz</a:t>
            </a:r>
            <a:r>
              <a:rPr lang="en-CA" sz="1400" noProof="0" dirty="0"/>
              <a:t>,qitot(</a:t>
            </a:r>
            <a:r>
              <a:rPr lang="en-CA" sz="1400" noProof="0" dirty="0" err="1"/>
              <a:t>i,k,iice</a:t>
            </a:r>
            <a:r>
              <a:rPr lang="en-CA" sz="1400" noProof="0" dirty="0"/>
              <a:t>),</a:t>
            </a:r>
            <a:r>
              <a:rPr lang="en-CA" sz="1400" noProof="0" dirty="0" err="1"/>
              <a:t>nitot</a:t>
            </a:r>
            <a:r>
              <a:rPr lang="en-CA" sz="1400" noProof="0" dirty="0"/>
              <a:t>(</a:t>
            </a:r>
            <a:r>
              <a:rPr lang="en-CA" sz="1400" noProof="0" dirty="0" err="1"/>
              <a:t>i,k,iice</a:t>
            </a:r>
            <a:r>
              <a:rPr lang="en-CA" sz="1400" noProof="0" dirty="0"/>
              <a:t>),</a:t>
            </a:r>
            <a:r>
              <a:rPr lang="en-CA" sz="1400" noProof="0" dirty="0" err="1"/>
              <a:t>zitot</a:t>
            </a:r>
            <a:r>
              <a:rPr lang="en-CA" sz="1400" noProof="0" dirty="0"/>
              <a:t>(</a:t>
            </a:r>
            <a:r>
              <a:rPr lang="en-CA" sz="1400" noProof="0" dirty="0" err="1"/>
              <a:t>i,k,iice</a:t>
            </a:r>
            <a:r>
              <a:rPr lang="en-CA" sz="1400" noProof="0" dirty="0"/>
              <a:t>), dum1,dum4,dum5,dum7,dumjj,dumii,dumll,dumi)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F444B48-AB70-580E-12EB-FFD358A591D3}"/>
              </a:ext>
            </a:extLst>
          </p:cNvPr>
          <p:cNvCxnSpPr/>
          <p:nvPr/>
        </p:nvCxnSpPr>
        <p:spPr>
          <a:xfrm flipH="1" flipV="1">
            <a:off x="2552701" y="2003151"/>
            <a:ext cx="258417" cy="543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A157BF33-9BE6-2E18-ACA1-48B23475FB70}"/>
              </a:ext>
            </a:extLst>
          </p:cNvPr>
          <p:cNvCxnSpPr>
            <a:cxnSpLocks/>
          </p:cNvCxnSpPr>
          <p:nvPr/>
        </p:nvCxnSpPr>
        <p:spPr>
          <a:xfrm flipV="1">
            <a:off x="2976771" y="2003151"/>
            <a:ext cx="0" cy="543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3628012D-EBEA-C162-2F41-0C4E54792A56}"/>
              </a:ext>
            </a:extLst>
          </p:cNvPr>
          <p:cNvCxnSpPr>
            <a:cxnSpLocks/>
          </p:cNvCxnSpPr>
          <p:nvPr/>
        </p:nvCxnSpPr>
        <p:spPr>
          <a:xfrm flipV="1">
            <a:off x="3129170" y="2003150"/>
            <a:ext cx="397566" cy="543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45DB0046-7ED8-0FB2-219A-AB4999D4EC52}"/>
              </a:ext>
            </a:extLst>
          </p:cNvPr>
          <p:cNvSpPr txBox="1"/>
          <p:nvPr/>
        </p:nvSpPr>
        <p:spPr>
          <a:xfrm>
            <a:off x="1936476" y="2423421"/>
            <a:ext cx="208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noProof="0" dirty="0">
                <a:solidFill>
                  <a:srgbClr val="0070C0"/>
                </a:solidFill>
              </a:rPr>
              <a:t>outputs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F7D88CD-E3CB-7E7D-73D9-199A04E6CD5C}"/>
              </a:ext>
            </a:extLst>
          </p:cNvPr>
          <p:cNvSpPr txBox="1"/>
          <p:nvPr/>
        </p:nvSpPr>
        <p:spPr>
          <a:xfrm>
            <a:off x="6264966" y="2423421"/>
            <a:ext cx="208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noProof="0" dirty="0"/>
              <a:t>inputs</a:t>
            </a:r>
          </a:p>
        </p:txBody>
      </p:sp>
      <p:sp>
        <p:nvSpPr>
          <p:cNvPr id="12" name="Accolade fermante 11">
            <a:extLst>
              <a:ext uri="{FF2B5EF4-FFF2-40B4-BE49-F238E27FC236}">
                <a16:creationId xmlns:a16="http://schemas.microsoft.com/office/drawing/2014/main" id="{D2B22D56-49F6-1FE0-2AE9-8841404C8D2D}"/>
              </a:ext>
            </a:extLst>
          </p:cNvPr>
          <p:cNvSpPr/>
          <p:nvPr/>
        </p:nvSpPr>
        <p:spPr>
          <a:xfrm rot="5400000">
            <a:off x="7120595" y="-1201770"/>
            <a:ext cx="369332" cy="691101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59ADE2F-A594-83E8-9BD6-8D9758B01CD9}"/>
              </a:ext>
            </a:extLst>
          </p:cNvPr>
          <p:cNvSpPr txBox="1"/>
          <p:nvPr/>
        </p:nvSpPr>
        <p:spPr>
          <a:xfrm>
            <a:off x="639417" y="3299664"/>
            <a:ext cx="869673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noProof="0" dirty="0"/>
              <a:t> </a:t>
            </a:r>
            <a:r>
              <a:rPr lang="en-CA" sz="1400" noProof="0" dirty="0" err="1"/>
              <a:t>mu_old</a:t>
            </a:r>
            <a:r>
              <a:rPr lang="en-CA" sz="1400" noProof="0" dirty="0"/>
              <a:t> = 0.5   !initial estimate of </a:t>
            </a:r>
            <a:r>
              <a:rPr lang="en-CA" sz="1400" noProof="0" dirty="0" err="1"/>
              <a:t>mu_i</a:t>
            </a:r>
            <a:endParaRPr lang="en-CA" sz="1400" noProof="0" dirty="0"/>
          </a:p>
          <a:p>
            <a:endParaRPr lang="en-CA" sz="1400" noProof="0" dirty="0"/>
          </a:p>
          <a:p>
            <a:r>
              <a:rPr lang="en-CA" sz="1400" noProof="0" dirty="0"/>
              <a:t> do </a:t>
            </a:r>
            <a:r>
              <a:rPr lang="en-CA" sz="1400" noProof="0" dirty="0" err="1"/>
              <a:t>ind</a:t>
            </a:r>
            <a:r>
              <a:rPr lang="en-CA" sz="1400" noProof="0" dirty="0"/>
              <a:t> = 1,max_iterations </a:t>
            </a:r>
            <a:r>
              <a:rPr lang="en-CA" sz="1400" noProof="0" dirty="0">
                <a:solidFill>
                  <a:schemeClr val="accent5"/>
                </a:solidFill>
              </a:rPr>
              <a:t>(i.e., 5)</a:t>
            </a:r>
          </a:p>
          <a:p>
            <a:r>
              <a:rPr lang="en-CA" sz="1400" noProof="0" dirty="0"/>
              <a:t>    call find_lookupTable_indices_1c(</a:t>
            </a:r>
            <a:r>
              <a:rPr lang="en-CA" sz="1400" noProof="0" dirty="0">
                <a:solidFill>
                  <a:srgbClr val="0070C0"/>
                </a:solidFill>
              </a:rPr>
              <a:t>dumzz</a:t>
            </a:r>
            <a:r>
              <a:rPr lang="en-CA" sz="1400" noProof="0" dirty="0"/>
              <a:t>,</a:t>
            </a:r>
            <a:r>
              <a:rPr lang="en-CA" sz="1400" noProof="0" dirty="0">
                <a:solidFill>
                  <a:srgbClr val="0070C0"/>
                </a:solidFill>
              </a:rPr>
              <a:t>dum6</a:t>
            </a:r>
            <a:r>
              <a:rPr lang="en-CA" sz="1400" noProof="0" dirty="0"/>
              <a:t>,zsize,mu_old)</a:t>
            </a:r>
          </a:p>
          <a:p>
            <a:r>
              <a:rPr lang="en-CA" sz="1400" noProof="0" dirty="0"/>
              <a:t>    call access_lookup_table_3mom_LF(dumzz,dumjj,dumii,dumll,dumi,12,dum1,dum4,dum5,dum6,dum7,</a:t>
            </a:r>
            <a:r>
              <a:rPr lang="en-CA" sz="1400" noProof="0" dirty="0">
                <a:solidFill>
                  <a:srgbClr val="FF0000"/>
                </a:solidFill>
              </a:rPr>
              <a:t>rhoi</a:t>
            </a:r>
            <a:r>
              <a:rPr lang="en-CA" sz="1400" noProof="0" dirty="0"/>
              <a:t>)</a:t>
            </a:r>
          </a:p>
          <a:p>
            <a:r>
              <a:rPr lang="en-CA" sz="1400" noProof="0" dirty="0"/>
              <a:t>    mom3 = 6./(</a:t>
            </a:r>
            <a:r>
              <a:rPr lang="en-CA" sz="1400" noProof="0" dirty="0" err="1"/>
              <a:t>rhoi</a:t>
            </a:r>
            <a:r>
              <a:rPr lang="en-CA" sz="1400" noProof="0" dirty="0"/>
              <a:t>*pi)*Qi</a:t>
            </a:r>
          </a:p>
          <a:p>
            <a:r>
              <a:rPr lang="en-CA" sz="1400" noProof="0" dirty="0"/>
              <a:t>    </a:t>
            </a:r>
            <a:r>
              <a:rPr lang="en-CA" sz="1400" noProof="0" dirty="0" err="1">
                <a:solidFill>
                  <a:srgbClr val="0070C0"/>
                </a:solidFill>
              </a:rPr>
              <a:t>mu_i</a:t>
            </a:r>
            <a:r>
              <a:rPr lang="en-CA" sz="1400" noProof="0" dirty="0"/>
              <a:t> = compute_mu_3moment(Ni,mom3,Zi,mu_i_max)</a:t>
            </a:r>
          </a:p>
          <a:p>
            <a:r>
              <a:rPr lang="en-CA" sz="1400" noProof="0" dirty="0"/>
              <a:t>    if (abs(</a:t>
            </a:r>
            <a:r>
              <a:rPr lang="en-CA" sz="1400" noProof="0" dirty="0" err="1"/>
              <a:t>mu_old-mu_i</a:t>
            </a:r>
            <a:r>
              <a:rPr lang="en-CA" sz="1400" noProof="0" dirty="0"/>
              <a:t>) &lt; </a:t>
            </a:r>
            <a:r>
              <a:rPr lang="en-CA" sz="1400" noProof="0" dirty="0" err="1"/>
              <a:t>tol</a:t>
            </a:r>
            <a:r>
              <a:rPr lang="en-CA" sz="1400" noProof="0" dirty="0"/>
              <a:t>) exit </a:t>
            </a:r>
            <a:r>
              <a:rPr lang="en-CA" sz="1400" noProof="0" dirty="0">
                <a:solidFill>
                  <a:schemeClr val="accent5"/>
                </a:solidFill>
              </a:rPr>
              <a:t>(tolerance = 0.25)</a:t>
            </a:r>
          </a:p>
          <a:p>
            <a:r>
              <a:rPr lang="en-CA" sz="1400" noProof="0" dirty="0"/>
              <a:t>    </a:t>
            </a:r>
            <a:r>
              <a:rPr lang="en-CA" sz="1400" noProof="0" dirty="0" err="1"/>
              <a:t>mu_old</a:t>
            </a:r>
            <a:r>
              <a:rPr lang="en-CA" sz="1400" noProof="0" dirty="0"/>
              <a:t> = </a:t>
            </a:r>
            <a:r>
              <a:rPr lang="en-CA" sz="1400" noProof="0" dirty="0" err="1"/>
              <a:t>mu_i</a:t>
            </a:r>
            <a:endParaRPr lang="en-CA" sz="1400" noProof="0" dirty="0"/>
          </a:p>
          <a:p>
            <a:r>
              <a:rPr lang="en-CA" sz="1400" noProof="0" dirty="0"/>
              <a:t> </a:t>
            </a:r>
            <a:r>
              <a:rPr lang="en-CA" sz="1400" noProof="0" dirty="0" err="1"/>
              <a:t>enddo</a:t>
            </a:r>
            <a:endParaRPr lang="en-CA" sz="1400" noProof="0" dirty="0"/>
          </a:p>
          <a:p>
            <a:endParaRPr lang="en-CA" sz="1400" noProof="0" dirty="0"/>
          </a:p>
          <a:p>
            <a:r>
              <a:rPr lang="en-CA" sz="1400" noProof="0" dirty="0"/>
              <a:t> </a:t>
            </a:r>
            <a:r>
              <a:rPr lang="en-CA" sz="1400" noProof="0" dirty="0" err="1"/>
              <a:t>mu_i</a:t>
            </a:r>
            <a:r>
              <a:rPr lang="en-CA" sz="1400" noProof="0" dirty="0"/>
              <a:t> = min(</a:t>
            </a:r>
            <a:r>
              <a:rPr lang="en-CA" sz="1400" noProof="0" dirty="0" err="1"/>
              <a:t>mu_i,mu_i_max</a:t>
            </a:r>
            <a:r>
              <a:rPr lang="en-CA" sz="1400" noProof="0" dirty="0"/>
              <a:t>)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C64ED87-BBCF-B284-BD36-A7C52AFD4F61}"/>
              </a:ext>
            </a:extLst>
          </p:cNvPr>
          <p:cNvCxnSpPr/>
          <p:nvPr/>
        </p:nvCxnSpPr>
        <p:spPr>
          <a:xfrm flipH="1">
            <a:off x="1689652" y="2069069"/>
            <a:ext cx="246824" cy="116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4BC455EA-98DB-2B51-81E4-01D7E2C910D2}"/>
              </a:ext>
            </a:extLst>
          </p:cNvPr>
          <p:cNvSpPr txBox="1"/>
          <p:nvPr/>
        </p:nvSpPr>
        <p:spPr>
          <a:xfrm>
            <a:off x="7639879" y="4686824"/>
            <a:ext cx="37139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noProof="0" dirty="0" err="1">
                <a:solidFill>
                  <a:schemeClr val="accent5"/>
                </a:solidFill>
              </a:rPr>
              <a:t>Disavantages</a:t>
            </a:r>
            <a:r>
              <a:rPr lang="en-CA" b="1" noProof="0" dirty="0">
                <a:solidFill>
                  <a:schemeClr val="accent5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noProof="0" dirty="0"/>
              <a:t>This is expensive if </a:t>
            </a:r>
            <a:r>
              <a:rPr lang="en-CA" noProof="0" dirty="0" err="1"/>
              <a:t>max_iterations</a:t>
            </a:r>
            <a:r>
              <a:rPr lang="en-CA" noProof="0" dirty="0"/>
              <a:t> is reach.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noProof="0" dirty="0"/>
              <a:t>Depends on the value of </a:t>
            </a:r>
            <a:r>
              <a:rPr lang="en-CA" noProof="0" dirty="0" err="1">
                <a:solidFill>
                  <a:srgbClr val="FF0000"/>
                </a:solidFill>
              </a:rPr>
              <a:t>rhoi</a:t>
            </a:r>
            <a:r>
              <a:rPr lang="en-CA" noProof="0" dirty="0"/>
              <a:t> (mean mass-weighted density) from LT1.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745E695-2D3A-554E-CAF1-C7AE9A05E5F7}"/>
              </a:ext>
            </a:extLst>
          </p:cNvPr>
          <p:cNvSpPr txBox="1"/>
          <p:nvPr/>
        </p:nvSpPr>
        <p:spPr>
          <a:xfrm>
            <a:off x="228600" y="2761353"/>
            <a:ext cx="1010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P3:</a:t>
            </a:r>
          </a:p>
        </p:txBody>
      </p:sp>
    </p:spTree>
    <p:extLst>
      <p:ext uri="{BB962C8B-B14F-4D97-AF65-F5344CB8AC3E}">
        <p14:creationId xmlns:p14="http://schemas.microsoft.com/office/powerpoint/2010/main" val="2113427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EBA13D-6FD3-6C66-742A-7730680E7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Indices 100 vs. 200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09247A-55C7-A608-55DD-D70631513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99" y="1265583"/>
            <a:ext cx="3586496" cy="557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FD5BCC1-FAF1-93E9-42A8-18E3C4688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741" y="1265583"/>
            <a:ext cx="3586496" cy="557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177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2BC4AE9-813C-01A2-C738-A7AC28777BBE}"/>
              </a:ext>
            </a:extLst>
          </p:cNvPr>
          <p:cNvSpPr txBox="1"/>
          <p:nvPr/>
        </p:nvSpPr>
        <p:spPr>
          <a:xfrm>
            <a:off x="185057" y="182433"/>
            <a:ext cx="1108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/>
              <a:t>Impacts of </a:t>
            </a:r>
            <a:r>
              <a:rPr lang="fr-CA" sz="2400" b="1" dirty="0" err="1"/>
              <a:t>using</a:t>
            </a:r>
            <a:r>
              <a:rPr lang="fr-CA" sz="2400" b="1" dirty="0"/>
              <a:t> Z/Q vs. Z*N/Q^2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D1B4AD-111E-D128-E4FB-B8CCC23BB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7" y="767443"/>
            <a:ext cx="2082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4786D5D-DF6B-3B81-1805-D3B740D0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400" y="778329"/>
            <a:ext cx="2082857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B73A82C-DD24-79E4-A110-053E47E39EAE}"/>
              </a:ext>
            </a:extLst>
          </p:cNvPr>
          <p:cNvSpPr txBox="1"/>
          <p:nvPr/>
        </p:nvSpPr>
        <p:spPr>
          <a:xfrm>
            <a:off x="2790661" y="4198726"/>
            <a:ext cx="5417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It </a:t>
            </a:r>
            <a:r>
              <a:rPr lang="fr-CA" dirty="0" err="1"/>
              <a:t>gives</a:t>
            </a:r>
            <a:r>
              <a:rPr lang="fr-CA" dirty="0"/>
              <a:t> </a:t>
            </a:r>
            <a:r>
              <a:rPr lang="fr-CA" dirty="0" err="1"/>
              <a:t>very</a:t>
            </a:r>
            <a:r>
              <a:rPr lang="fr-CA" dirty="0"/>
              <a:t> </a:t>
            </a:r>
            <a:r>
              <a:rPr lang="fr-CA" dirty="0" err="1"/>
              <a:t>similar</a:t>
            </a:r>
            <a:r>
              <a:rPr lang="fr-CA" dirty="0"/>
              <a:t> </a:t>
            </a:r>
            <a:r>
              <a:rPr lang="fr-CA" dirty="0" err="1"/>
              <a:t>results</a:t>
            </a:r>
            <a:r>
              <a:rPr lang="fr-CA" dirty="0"/>
              <a:t>.</a:t>
            </a:r>
          </a:p>
          <a:p>
            <a:endParaRPr lang="fr-CA" dirty="0"/>
          </a:p>
          <a:p>
            <a:r>
              <a:rPr lang="fr-CA" dirty="0"/>
              <a:t>So </a:t>
            </a:r>
            <a:r>
              <a:rPr lang="fr-CA" dirty="0" err="1"/>
              <a:t>we’ll</a:t>
            </a:r>
            <a:r>
              <a:rPr lang="fr-CA" dirty="0"/>
              <a:t> continue </a:t>
            </a:r>
            <a:r>
              <a:rPr lang="fr-CA" dirty="0" err="1"/>
              <a:t>with</a:t>
            </a:r>
            <a:r>
              <a:rPr lang="fr-CA" dirty="0"/>
              <a:t> Z/Q (80 indices)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339B7ED-E749-12F3-E8D1-A389171E8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17" y="778329"/>
            <a:ext cx="2082857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E32530-59B5-AC0E-A50E-9AE5A2D57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890" y="778329"/>
            <a:ext cx="2082857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AB2F999-0897-3774-0003-DA22730A8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747" y="778329"/>
            <a:ext cx="2082857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E88ED2C-0A34-202F-AD85-D15C10290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095" y="767443"/>
            <a:ext cx="2082857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968079-768D-9899-1EF9-9E6BF06380A7}"/>
              </a:ext>
            </a:extLst>
          </p:cNvPr>
          <p:cNvSpPr/>
          <p:nvPr/>
        </p:nvSpPr>
        <p:spPr>
          <a:xfrm>
            <a:off x="9067800" y="228600"/>
            <a:ext cx="247650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3MOM-noLF-n1</a:t>
            </a:r>
          </a:p>
        </p:txBody>
      </p:sp>
    </p:spTree>
    <p:extLst>
      <p:ext uri="{BB962C8B-B14F-4D97-AF65-F5344CB8AC3E}">
        <p14:creationId xmlns:p14="http://schemas.microsoft.com/office/powerpoint/2010/main" val="278171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08E3BB-B918-A4A3-5A8C-3CAFD8FD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Note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6FA800-97AC-6C64-E58B-B780F9ED6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204252" cy="4351338"/>
          </a:xfrm>
        </p:spPr>
        <p:txBody>
          <a:bodyPr/>
          <a:lstStyle/>
          <a:p>
            <a:r>
              <a:rPr lang="fr-CA" dirty="0"/>
              <a:t>The version </a:t>
            </a:r>
            <a:r>
              <a:rPr lang="fr-CA" dirty="0" err="1"/>
              <a:t>using</a:t>
            </a:r>
            <a:r>
              <a:rPr lang="fr-CA" dirty="0"/>
              <a:t> LT3-v1.3 </a:t>
            </a:r>
            <a:r>
              <a:rPr lang="fr-CA" dirty="0" err="1"/>
              <a:t>also</a:t>
            </a:r>
            <a:r>
              <a:rPr lang="fr-CA" dirty="0"/>
              <a:t> </a:t>
            </a:r>
            <a:r>
              <a:rPr lang="fr-CA" dirty="0" err="1"/>
              <a:t>includes</a:t>
            </a:r>
            <a:r>
              <a:rPr lang="fr-CA" dirty="0"/>
              <a:t> </a:t>
            </a:r>
            <a:r>
              <a:rPr lang="fr-CA" dirty="0" err="1"/>
              <a:t>threshold</a:t>
            </a:r>
            <a:r>
              <a:rPr lang="fr-CA" dirty="0"/>
              <a:t> for </a:t>
            </a:r>
            <a:r>
              <a:rPr lang="fr-CA" dirty="0" err="1"/>
              <a:t>when</a:t>
            </a:r>
            <a:r>
              <a:rPr lang="fr-CA" dirty="0"/>
              <a:t> </a:t>
            </a:r>
            <a:r>
              <a:rPr lang="fr-CA" dirty="0" err="1"/>
              <a:t>Filiq</a:t>
            </a:r>
            <a:r>
              <a:rPr lang="fr-CA" dirty="0"/>
              <a:t>&lt;0.01. This </a:t>
            </a:r>
            <a:r>
              <a:rPr lang="fr-CA" dirty="0" err="1"/>
              <a:t>did</a:t>
            </a:r>
            <a:r>
              <a:rPr lang="fr-CA" dirty="0"/>
              <a:t> not </a:t>
            </a:r>
            <a:r>
              <a:rPr lang="fr-CA" dirty="0" err="1"/>
              <a:t>changed</a:t>
            </a:r>
            <a:r>
              <a:rPr lang="fr-CA" dirty="0"/>
              <a:t> </a:t>
            </a:r>
            <a:r>
              <a:rPr lang="fr-CA" dirty="0" err="1"/>
              <a:t>anything</a:t>
            </a:r>
            <a:r>
              <a:rPr lang="fr-CA" dirty="0"/>
              <a:t> in </a:t>
            </a:r>
            <a:r>
              <a:rPr lang="fr-CA" dirty="0" err="1"/>
              <a:t>both</a:t>
            </a:r>
            <a:r>
              <a:rPr lang="fr-CA" dirty="0"/>
              <a:t> 1D and LF for timing, but </a:t>
            </a:r>
            <a:r>
              <a:rPr lang="fr-CA" dirty="0" err="1"/>
              <a:t>it</a:t>
            </a:r>
            <a:r>
              <a:rPr lang="fr-CA" dirty="0"/>
              <a:t> changes the solution a bit in 1D.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078B50F-A847-BDEC-5044-B2A9D1AE1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487" y="549965"/>
            <a:ext cx="4021711" cy="625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CEE5EE90-1D99-6F7A-B987-EE98A050C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892" y="549965"/>
            <a:ext cx="4021711" cy="625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370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521CE879-D6BF-0404-05CA-F18770926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" y="1157230"/>
            <a:ext cx="3196051" cy="497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F342480-CB88-619B-4A46-1E50385AC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044" y="1147291"/>
            <a:ext cx="3196051" cy="497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D31472C2-1DC6-BC95-1F42-D9FEA416A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095" y="1157230"/>
            <a:ext cx="3196051" cy="497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0C260BDB-C08D-B341-8898-8EEDCB5A7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156" y="1167169"/>
            <a:ext cx="3196051" cy="497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339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DFCB4614-B501-F83C-9984-5DDFEAAD0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97" y="0"/>
            <a:ext cx="4391025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EEE861D5-4824-2505-7094-F368CA254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6" y="0"/>
            <a:ext cx="4391025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346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4EE518F-C188-D97B-9A5C-B83955474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2" y="1484243"/>
            <a:ext cx="2938933" cy="457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11B0B5-FB2A-2FDA-7275-6A4F5E97F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933" y="1484242"/>
            <a:ext cx="2938933" cy="457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AE3C8AA5-EE58-A696-8EA9-CA35183A1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49" y="1484241"/>
            <a:ext cx="2938933" cy="457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769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EE2D9-15AD-30AA-CA75-36C87CBF6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340495-4875-4228-D521-3ED88ACB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5.3.15 – </a:t>
            </a:r>
            <a:r>
              <a:rPr lang="en-CA" b="1" noProof="0" dirty="0"/>
              <a:t>LT3-v0.3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2580D1-9917-19CD-4B97-566457EA5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5593"/>
            <a:ext cx="11300791" cy="4351338"/>
          </a:xfrm>
        </p:spPr>
        <p:txBody>
          <a:bodyPr/>
          <a:lstStyle/>
          <a:p>
            <a:r>
              <a:rPr lang="en-CA" noProof="0" dirty="0"/>
              <a:t>Similar method than </a:t>
            </a:r>
            <a:r>
              <a:rPr lang="en-CA" noProof="0" dirty="0" err="1"/>
              <a:t>solve_mui</a:t>
            </a:r>
            <a:r>
              <a:rPr lang="en-CA" noProof="0" dirty="0"/>
              <a:t>, but using a LT approach</a:t>
            </a:r>
            <a:br>
              <a:rPr lang="en-CA" noProof="0" dirty="0"/>
            </a:br>
            <a:r>
              <a:rPr lang="en-CA" sz="1400" noProof="0" dirty="0"/>
              <a:t> </a:t>
            </a:r>
            <a:r>
              <a:rPr lang="fr-CA" sz="1400" dirty="0"/>
              <a:t>call solve_mui_lt3(</a:t>
            </a:r>
            <a:r>
              <a:rPr lang="fr-CA" sz="1400" dirty="0">
                <a:solidFill>
                  <a:srgbClr val="0070C0"/>
                </a:solidFill>
              </a:rPr>
              <a:t>mu_i,dum6,dumzz</a:t>
            </a:r>
            <a:r>
              <a:rPr lang="fr-CA" sz="1400" dirty="0"/>
              <a:t>,qitot(</a:t>
            </a:r>
            <a:r>
              <a:rPr lang="fr-CA" sz="1400" dirty="0" err="1"/>
              <a:t>i,k,iice</a:t>
            </a:r>
            <a:r>
              <a:rPr lang="fr-CA" sz="1400" dirty="0"/>
              <a:t>),</a:t>
            </a:r>
            <a:r>
              <a:rPr lang="fr-CA" sz="1400" dirty="0" err="1"/>
              <a:t>nitot</a:t>
            </a:r>
            <a:r>
              <a:rPr lang="fr-CA" sz="1400" dirty="0"/>
              <a:t>(</a:t>
            </a:r>
            <a:r>
              <a:rPr lang="fr-CA" sz="1400" dirty="0" err="1"/>
              <a:t>i,k,iice</a:t>
            </a:r>
            <a:r>
              <a:rPr lang="fr-CA" sz="1400" dirty="0"/>
              <a:t>),</a:t>
            </a:r>
            <a:r>
              <a:rPr lang="fr-CA" sz="1400" dirty="0" err="1"/>
              <a:t>zitot</a:t>
            </a:r>
            <a:r>
              <a:rPr lang="fr-CA" sz="1400" dirty="0"/>
              <a:t>(</a:t>
            </a:r>
            <a:r>
              <a:rPr lang="fr-CA" sz="1400" dirty="0" err="1"/>
              <a:t>i,k,iice</a:t>
            </a:r>
            <a:r>
              <a:rPr lang="fr-CA" sz="1400" dirty="0"/>
              <a:t>),dum1,dum4,dum5,dum7,dumjj,dumii,dumll,dumi,zsize,</a:t>
            </a:r>
            <a:r>
              <a:rPr lang="fr-CA" sz="1400" dirty="0">
                <a:solidFill>
                  <a:srgbClr val="FF0000"/>
                </a:solidFill>
              </a:rPr>
              <a:t>zqsize</a:t>
            </a:r>
            <a:r>
              <a:rPr lang="fr-CA" sz="1400" dirty="0"/>
              <a:t>)</a:t>
            </a:r>
          </a:p>
          <a:p>
            <a:endParaRPr lang="en-CA" sz="1400" noProof="0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7EA03A7-E63F-78C3-FE0E-28B8CDFC2423}"/>
              </a:ext>
            </a:extLst>
          </p:cNvPr>
          <p:cNvCxnSpPr/>
          <p:nvPr/>
        </p:nvCxnSpPr>
        <p:spPr>
          <a:xfrm flipH="1" flipV="1">
            <a:off x="2711725" y="2003151"/>
            <a:ext cx="258417" cy="543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9CEF3C3A-517A-EB30-B528-472245785CF2}"/>
              </a:ext>
            </a:extLst>
          </p:cNvPr>
          <p:cNvCxnSpPr>
            <a:cxnSpLocks/>
          </p:cNvCxnSpPr>
          <p:nvPr/>
        </p:nvCxnSpPr>
        <p:spPr>
          <a:xfrm flipV="1">
            <a:off x="3135795" y="2003151"/>
            <a:ext cx="0" cy="543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429AA207-716E-5ADF-AFE4-14BCA540A250}"/>
              </a:ext>
            </a:extLst>
          </p:cNvPr>
          <p:cNvCxnSpPr>
            <a:cxnSpLocks/>
          </p:cNvCxnSpPr>
          <p:nvPr/>
        </p:nvCxnSpPr>
        <p:spPr>
          <a:xfrm flipV="1">
            <a:off x="3288194" y="2003150"/>
            <a:ext cx="397566" cy="543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8F1630E-76CE-63DB-0DA1-EE6F77881BD6}"/>
              </a:ext>
            </a:extLst>
          </p:cNvPr>
          <p:cNvSpPr txBox="1"/>
          <p:nvPr/>
        </p:nvSpPr>
        <p:spPr>
          <a:xfrm>
            <a:off x="2102126" y="2423421"/>
            <a:ext cx="208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noProof="0" dirty="0">
                <a:solidFill>
                  <a:srgbClr val="0070C0"/>
                </a:solidFill>
              </a:rPr>
              <a:t>outputs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D4D8771-D2D1-91F2-434D-8C28E9203E21}"/>
              </a:ext>
            </a:extLst>
          </p:cNvPr>
          <p:cNvSpPr txBox="1"/>
          <p:nvPr/>
        </p:nvSpPr>
        <p:spPr>
          <a:xfrm>
            <a:off x="6964019" y="2440876"/>
            <a:ext cx="208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noProof="0" dirty="0"/>
              <a:t>inputs</a:t>
            </a:r>
          </a:p>
        </p:txBody>
      </p:sp>
      <p:sp>
        <p:nvSpPr>
          <p:cNvPr id="12" name="Accolade fermante 11">
            <a:extLst>
              <a:ext uri="{FF2B5EF4-FFF2-40B4-BE49-F238E27FC236}">
                <a16:creationId xmlns:a16="http://schemas.microsoft.com/office/drawing/2014/main" id="{9CD2E711-611F-D207-01BC-17A96164D77C}"/>
              </a:ext>
            </a:extLst>
          </p:cNvPr>
          <p:cNvSpPr/>
          <p:nvPr/>
        </p:nvSpPr>
        <p:spPr>
          <a:xfrm rot="5400000">
            <a:off x="7819648" y="-1629153"/>
            <a:ext cx="369332" cy="776577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54A3389-CA0A-2925-D9AF-CD4AE03CCE13}"/>
              </a:ext>
            </a:extLst>
          </p:cNvPr>
          <p:cNvSpPr txBox="1"/>
          <p:nvPr/>
        </p:nvSpPr>
        <p:spPr>
          <a:xfrm>
            <a:off x="579782" y="3209966"/>
            <a:ext cx="869673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noProof="0" dirty="0" err="1"/>
              <a:t>rhom</a:t>
            </a:r>
            <a:r>
              <a:rPr lang="en-CA" sz="1400" noProof="0" dirty="0"/>
              <a:t> = 200.*pi*</a:t>
            </a:r>
            <a:r>
              <a:rPr lang="en-CA" sz="1400" noProof="0" dirty="0" err="1"/>
              <a:t>sxth</a:t>
            </a:r>
            <a:r>
              <a:rPr lang="en-CA" sz="1400" noProof="0" dirty="0"/>
              <a:t> ! First estimate</a:t>
            </a:r>
          </a:p>
          <a:p>
            <a:r>
              <a:rPr lang="en-CA" sz="1400" noProof="0" dirty="0"/>
              <a:t>mom3 = q/</a:t>
            </a:r>
            <a:r>
              <a:rPr lang="en-CA" sz="1400" noProof="0" dirty="0" err="1"/>
              <a:t>rhom</a:t>
            </a:r>
            <a:endParaRPr lang="en-CA" sz="1400" noProof="0" dirty="0"/>
          </a:p>
          <a:p>
            <a:r>
              <a:rPr lang="en-CA" sz="1400" noProof="0" dirty="0" err="1"/>
              <a:t>dum</a:t>
            </a:r>
            <a:r>
              <a:rPr lang="en-CA" sz="1400" noProof="0" dirty="0"/>
              <a:t> = mom3/q </a:t>
            </a:r>
          </a:p>
          <a:p>
            <a:r>
              <a:rPr lang="en-CA" sz="1400" noProof="0" dirty="0"/>
              <a:t>mom6 = </a:t>
            </a:r>
            <a:r>
              <a:rPr lang="en-CA" sz="1400" noProof="0" dirty="0" err="1"/>
              <a:t>Z_value</a:t>
            </a:r>
            <a:r>
              <a:rPr lang="en-CA" sz="1400" noProof="0" dirty="0"/>
              <a:t>/</a:t>
            </a:r>
            <a:r>
              <a:rPr lang="en-CA" sz="1400" noProof="0" dirty="0" err="1"/>
              <a:t>dum</a:t>
            </a:r>
            <a:endParaRPr lang="en-CA" sz="1400" noProof="0" dirty="0"/>
          </a:p>
          <a:p>
            <a:endParaRPr lang="en-CA" sz="1400" noProof="0" dirty="0"/>
          </a:p>
          <a:p>
            <a:r>
              <a:rPr lang="en-CA" sz="1400" noProof="0" dirty="0" err="1"/>
              <a:t>mu_old</a:t>
            </a:r>
            <a:r>
              <a:rPr lang="en-CA" sz="1400" noProof="0" dirty="0"/>
              <a:t> = 0.5</a:t>
            </a:r>
          </a:p>
          <a:p>
            <a:r>
              <a:rPr lang="en-CA" sz="1400" noProof="0" dirty="0"/>
              <a:t>    do </a:t>
            </a:r>
            <a:r>
              <a:rPr lang="en-CA" sz="1400" noProof="0" dirty="0" err="1"/>
              <a:t>i_iter</a:t>
            </a:r>
            <a:r>
              <a:rPr lang="en-CA" sz="1400" noProof="0" dirty="0"/>
              <a:t> = 1,max_iterations </a:t>
            </a:r>
            <a:r>
              <a:rPr lang="en-CA" sz="1400" noProof="0" dirty="0">
                <a:solidFill>
                  <a:schemeClr val="accent5"/>
                </a:solidFill>
              </a:rPr>
              <a:t>(i.e., 5)</a:t>
            </a:r>
            <a:endParaRPr lang="en-CA" sz="1400" noProof="0" dirty="0"/>
          </a:p>
          <a:p>
            <a:r>
              <a:rPr lang="en-CA" sz="1400" noProof="0" dirty="0"/>
              <a:t>       call find_lookupTable_indices_1c(dumzz,dum6,n_mu,mu_old)</a:t>
            </a:r>
          </a:p>
          <a:p>
            <a:r>
              <a:rPr lang="en-CA" sz="1400" b="1" noProof="0" dirty="0"/>
              <a:t>       call access_lookup_table_3mom_LF(dum6,dumzz,i_rhor,i_Fr,i_Fl,i_Qnorm,1,rhoi)</a:t>
            </a:r>
          </a:p>
          <a:p>
            <a:r>
              <a:rPr lang="en-CA" sz="1400" dirty="0"/>
              <a:t>       </a:t>
            </a:r>
            <a:r>
              <a:rPr lang="en-CA" sz="1400" noProof="0" dirty="0"/>
              <a:t>mom3 = 6./(</a:t>
            </a:r>
            <a:r>
              <a:rPr lang="en-CA" sz="1400" noProof="0" dirty="0" err="1"/>
              <a:t>rhoi</a:t>
            </a:r>
            <a:r>
              <a:rPr lang="en-CA" sz="1400" noProof="0" dirty="0"/>
              <a:t>*pi)*q</a:t>
            </a:r>
          </a:p>
          <a:p>
            <a:r>
              <a:rPr lang="en-CA" sz="1400" noProof="0" dirty="0"/>
              <a:t>       </a:t>
            </a:r>
            <a:r>
              <a:rPr lang="en-CA" sz="1400" noProof="0" dirty="0" err="1"/>
              <a:t>mu_i</a:t>
            </a:r>
            <a:r>
              <a:rPr lang="en-CA" sz="1400" noProof="0" dirty="0"/>
              <a:t> = compute_mu_3moment(mom3,mom6,mu_i_max)</a:t>
            </a:r>
          </a:p>
          <a:p>
            <a:r>
              <a:rPr lang="en-CA" sz="1400" noProof="0" dirty="0"/>
              <a:t>       if (abs(</a:t>
            </a:r>
            <a:r>
              <a:rPr lang="en-CA" sz="1400" noProof="0" dirty="0" err="1"/>
              <a:t>mu_old-mu_i</a:t>
            </a:r>
            <a:r>
              <a:rPr lang="en-CA" sz="1400" noProof="0" dirty="0"/>
              <a:t>) &lt; </a:t>
            </a:r>
            <a:r>
              <a:rPr lang="en-CA" sz="1400" noProof="0" dirty="0" err="1"/>
              <a:t>tol</a:t>
            </a:r>
            <a:r>
              <a:rPr lang="en-CA" sz="1400" noProof="0" dirty="0"/>
              <a:t>) exit </a:t>
            </a:r>
            <a:r>
              <a:rPr lang="en-CA" sz="1400" noProof="0" dirty="0">
                <a:solidFill>
                  <a:schemeClr val="accent5"/>
                </a:solidFill>
              </a:rPr>
              <a:t>(tolerance = 0.25)</a:t>
            </a:r>
            <a:endParaRPr lang="en-CA" sz="1400" noProof="0" dirty="0"/>
          </a:p>
          <a:p>
            <a:r>
              <a:rPr lang="en-CA" sz="1400" noProof="0" dirty="0"/>
              <a:t>       </a:t>
            </a:r>
            <a:r>
              <a:rPr lang="en-CA" sz="1400" noProof="0" dirty="0" err="1"/>
              <a:t>mu_old</a:t>
            </a:r>
            <a:r>
              <a:rPr lang="en-CA" sz="1400" noProof="0" dirty="0"/>
              <a:t> = </a:t>
            </a:r>
            <a:r>
              <a:rPr lang="en-CA" sz="1400" noProof="0" dirty="0" err="1"/>
              <a:t>mu_i</a:t>
            </a:r>
            <a:endParaRPr lang="en-CA" sz="1400" noProof="0" dirty="0"/>
          </a:p>
          <a:p>
            <a:r>
              <a:rPr lang="en-CA" sz="1400" noProof="0" dirty="0"/>
              <a:t>    </a:t>
            </a:r>
            <a:r>
              <a:rPr lang="en-CA" sz="1400" noProof="0" dirty="0" err="1"/>
              <a:t>enddo</a:t>
            </a:r>
            <a:endParaRPr lang="en-CA" sz="1400" noProof="0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201630B-ACF2-35DD-5540-FC772D868EDB}"/>
              </a:ext>
            </a:extLst>
          </p:cNvPr>
          <p:cNvCxnSpPr/>
          <p:nvPr/>
        </p:nvCxnSpPr>
        <p:spPr>
          <a:xfrm flipH="1">
            <a:off x="1689652" y="2069069"/>
            <a:ext cx="246824" cy="1164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60F00778-60EF-A33D-6FC1-34D1B7517404}"/>
              </a:ext>
            </a:extLst>
          </p:cNvPr>
          <p:cNvSpPr txBox="1"/>
          <p:nvPr/>
        </p:nvSpPr>
        <p:spPr>
          <a:xfrm>
            <a:off x="7730986" y="3330442"/>
            <a:ext cx="3713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noProof="0" dirty="0" err="1">
                <a:solidFill>
                  <a:schemeClr val="accent5"/>
                </a:solidFill>
              </a:rPr>
              <a:t>Disavantages</a:t>
            </a:r>
            <a:r>
              <a:rPr lang="en-CA" b="1" noProof="0" dirty="0">
                <a:solidFill>
                  <a:schemeClr val="accent5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noProof="0" dirty="0" err="1"/>
              <a:t>Rhoi</a:t>
            </a:r>
            <a:r>
              <a:rPr lang="en-CA" noProof="0" dirty="0"/>
              <a:t> is not interpolated as a function of prognostic variables since their indices are fixed.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4A9D94-8ED3-DD19-AABE-5529B52FDBC8}"/>
              </a:ext>
            </a:extLst>
          </p:cNvPr>
          <p:cNvSpPr txBox="1"/>
          <p:nvPr/>
        </p:nvSpPr>
        <p:spPr>
          <a:xfrm>
            <a:off x="10118036" y="2699756"/>
            <a:ext cx="208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FF0000"/>
                </a:solidFill>
              </a:rPr>
              <a:t>New LT3 index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8C417465-A75D-7EB9-9A99-8D53EC789373}"/>
              </a:ext>
            </a:extLst>
          </p:cNvPr>
          <p:cNvCxnSpPr>
            <a:cxnSpLocks/>
          </p:cNvCxnSpPr>
          <p:nvPr/>
        </p:nvCxnSpPr>
        <p:spPr>
          <a:xfrm flipH="1">
            <a:off x="11353801" y="2069069"/>
            <a:ext cx="258417" cy="692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6AD57C4D-7F04-1B28-B522-0F92E19B9605}"/>
              </a:ext>
            </a:extLst>
          </p:cNvPr>
          <p:cNvCxnSpPr>
            <a:stCxn id="17" idx="2"/>
          </p:cNvCxnSpPr>
          <p:nvPr/>
        </p:nvCxnSpPr>
        <p:spPr>
          <a:xfrm flipH="1">
            <a:off x="8753061" y="4530771"/>
            <a:ext cx="834886" cy="750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80AB33C-9E30-936A-2D7B-B7C4AAC66C63}"/>
              </a:ext>
            </a:extLst>
          </p:cNvPr>
          <p:cNvSpPr txBox="1"/>
          <p:nvPr/>
        </p:nvSpPr>
        <p:spPr>
          <a:xfrm>
            <a:off x="7871790" y="5320071"/>
            <a:ext cx="1663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In 5.3.15, </a:t>
            </a:r>
            <a:r>
              <a:rPr lang="fr-CA" dirty="0" err="1"/>
              <a:t>it</a:t>
            </a:r>
            <a:r>
              <a:rPr lang="fr-CA" dirty="0"/>
              <a:t> </a:t>
            </a:r>
            <a:r>
              <a:rPr lang="fr-CA" dirty="0" err="1"/>
              <a:t>depends</a:t>
            </a:r>
            <a:r>
              <a:rPr lang="fr-CA" dirty="0"/>
              <a:t> on </a:t>
            </a:r>
            <a:r>
              <a:rPr lang="fr-CA" dirty="0" err="1"/>
              <a:t>qiliq</a:t>
            </a:r>
            <a:r>
              <a:rPr lang="fr-CA" dirty="0"/>
              <a:t>, </a:t>
            </a:r>
            <a:r>
              <a:rPr lang="fr-CA" dirty="0" err="1"/>
              <a:t>qitot</a:t>
            </a:r>
            <a:r>
              <a:rPr lang="fr-CA" dirty="0"/>
              <a:t>, </a:t>
            </a:r>
            <a:r>
              <a:rPr lang="fr-CA" dirty="0" err="1"/>
              <a:t>qirim</a:t>
            </a:r>
            <a:r>
              <a:rPr lang="fr-CA" dirty="0"/>
              <a:t>, </a:t>
            </a:r>
            <a:r>
              <a:rPr lang="fr-CA" dirty="0" err="1"/>
              <a:t>Birim</a:t>
            </a:r>
            <a:r>
              <a:rPr lang="fr-CA" dirty="0"/>
              <a:t> &amp; </a:t>
            </a:r>
            <a:r>
              <a:rPr lang="fr-CA" dirty="0" err="1"/>
              <a:t>Nitot</a:t>
            </a:r>
            <a:endParaRPr lang="fr-CA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8D1F4F6-836D-5242-429D-AD11A45027EC}"/>
              </a:ext>
            </a:extLst>
          </p:cNvPr>
          <p:cNvSpPr txBox="1"/>
          <p:nvPr/>
        </p:nvSpPr>
        <p:spPr>
          <a:xfrm>
            <a:off x="9949070" y="5320071"/>
            <a:ext cx="1663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In 5.3.15-LT3-v0.3,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take</a:t>
            </a:r>
            <a:r>
              <a:rPr lang="fr-CA" dirty="0"/>
              <a:t> </a:t>
            </a:r>
            <a:r>
              <a:rPr lang="fr-CA" dirty="0" err="1"/>
              <a:t>i_Fl</a:t>
            </a:r>
            <a:r>
              <a:rPr lang="fr-CA" dirty="0"/>
              <a:t>, </a:t>
            </a:r>
            <a:r>
              <a:rPr lang="fr-CA" dirty="0" err="1"/>
              <a:t>i_Fr</a:t>
            </a:r>
            <a:r>
              <a:rPr lang="fr-CA" dirty="0"/>
              <a:t>, </a:t>
            </a:r>
            <a:r>
              <a:rPr lang="fr-CA" dirty="0" err="1"/>
              <a:t>i_rhor</a:t>
            </a:r>
            <a:r>
              <a:rPr lang="fr-CA" dirty="0"/>
              <a:t> &amp; </a:t>
            </a:r>
            <a:r>
              <a:rPr lang="fr-CA" dirty="0" err="1"/>
              <a:t>i_Qnorm</a:t>
            </a:r>
            <a:endParaRPr lang="fr-CA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910BD7D-D18F-A66A-F21E-FAC50AE3CB65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0041006" y="4530771"/>
            <a:ext cx="739638" cy="789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4331CC73-63B6-0275-BAFB-FD439D9C7A01}"/>
              </a:ext>
            </a:extLst>
          </p:cNvPr>
          <p:cNvSpPr txBox="1"/>
          <p:nvPr/>
        </p:nvSpPr>
        <p:spPr>
          <a:xfrm>
            <a:off x="4087882" y="3330442"/>
            <a:ext cx="3713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noProof="0" dirty="0" err="1">
                <a:solidFill>
                  <a:schemeClr val="accent5"/>
                </a:solidFill>
              </a:rPr>
              <a:t>Avantages</a:t>
            </a:r>
            <a:r>
              <a:rPr lang="en-CA" b="1" noProof="0" dirty="0">
                <a:solidFill>
                  <a:schemeClr val="accent5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noProof="0" dirty="0"/>
              <a:t>Iterations </a:t>
            </a:r>
            <a:r>
              <a:rPr lang="en-CA" dirty="0"/>
              <a:t>are</a:t>
            </a:r>
            <a:r>
              <a:rPr lang="en-CA" noProof="0" dirty="0"/>
              <a:t> done offline.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566AB16-E6AC-B35F-6616-90237CBCF5A5}"/>
              </a:ext>
            </a:extLst>
          </p:cNvPr>
          <p:cNvSpPr txBox="1"/>
          <p:nvPr/>
        </p:nvSpPr>
        <p:spPr>
          <a:xfrm>
            <a:off x="228600" y="2761353"/>
            <a:ext cx="117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LT3-v0.3:</a:t>
            </a:r>
          </a:p>
        </p:txBody>
      </p:sp>
    </p:spTree>
    <p:extLst>
      <p:ext uri="{BB962C8B-B14F-4D97-AF65-F5344CB8AC3E}">
        <p14:creationId xmlns:p14="http://schemas.microsoft.com/office/powerpoint/2010/main" val="2441934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DFFEB-FB2D-3BAE-4015-1CBAD8E0B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A37F4B-4492-B2F5-89ED-353C92FDA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44" y="272359"/>
            <a:ext cx="10515600" cy="1325563"/>
          </a:xfrm>
        </p:spPr>
        <p:txBody>
          <a:bodyPr/>
          <a:lstStyle/>
          <a:p>
            <a:r>
              <a:rPr lang="fr-CA" dirty="0"/>
              <a:t>New LT3-v0.3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FE2B17-1827-F7FE-88A4-11A187828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157" y="1852130"/>
            <a:ext cx="10515600" cy="4351338"/>
          </a:xfrm>
        </p:spPr>
        <p:txBody>
          <a:bodyPr/>
          <a:lstStyle/>
          <a:p>
            <a:r>
              <a:rPr lang="fr-CA" dirty="0"/>
              <a:t>LT3 uses the </a:t>
            </a:r>
            <a:r>
              <a:rPr lang="fr-CA" dirty="0" err="1"/>
              <a:t>same</a:t>
            </a:r>
            <a:r>
              <a:rPr lang="fr-CA" dirty="0"/>
              <a:t> index as for LT1 </a:t>
            </a:r>
            <a:r>
              <a:rPr lang="fr-CA" dirty="0" err="1"/>
              <a:t>except</a:t>
            </a:r>
            <a:r>
              <a:rPr lang="fr-CA" dirty="0"/>
              <a:t> for </a:t>
            </a:r>
            <a:r>
              <a:rPr lang="fr-CA" dirty="0" err="1"/>
              <a:t>mu_i</a:t>
            </a:r>
            <a:r>
              <a:rPr lang="fr-CA" dirty="0"/>
              <a:t> (dum6, </a:t>
            </a:r>
            <a:r>
              <a:rPr lang="fr-CA" dirty="0" err="1"/>
              <a:t>dumzz</a:t>
            </a:r>
            <a:r>
              <a:rPr lang="fr-CA" dirty="0"/>
              <a:t>), </a:t>
            </a:r>
            <a:r>
              <a:rPr lang="fr-CA" dirty="0" err="1"/>
              <a:t>which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changed</a:t>
            </a:r>
            <a:r>
              <a:rPr lang="fr-CA" dirty="0"/>
              <a:t> to Z/Q (dum8, </a:t>
            </a:r>
            <a:r>
              <a:rPr lang="fr-CA" dirty="0" err="1"/>
              <a:t>dumzq</a:t>
            </a:r>
            <a:r>
              <a:rPr lang="fr-CA" dirty="0"/>
              <a:t>).</a:t>
            </a:r>
          </a:p>
          <a:p>
            <a:r>
              <a:rPr lang="fr-CA" dirty="0" err="1"/>
              <a:t>zqsize</a:t>
            </a:r>
            <a:r>
              <a:rPr lang="fr-CA" dirty="0"/>
              <a:t> = 80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FAF6F15-9F2E-92B5-D0E9-2858A4060B8E}"/>
              </a:ext>
            </a:extLst>
          </p:cNvPr>
          <p:cNvSpPr txBox="1"/>
          <p:nvPr/>
        </p:nvSpPr>
        <p:spPr>
          <a:xfrm>
            <a:off x="646044" y="3887443"/>
            <a:ext cx="88637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LT3-v0.3: </a:t>
            </a:r>
            <a:r>
              <a:rPr lang="en-US" dirty="0" err="1"/>
              <a:t>Z_value</a:t>
            </a:r>
            <a:r>
              <a:rPr lang="en-US" dirty="0"/>
              <a:t> = 2.1**(</a:t>
            </a:r>
            <a:r>
              <a:rPr lang="en-US" dirty="0" err="1">
                <a:solidFill>
                  <a:srgbClr val="FF0000"/>
                </a:solidFill>
              </a:rPr>
              <a:t>i_Znorm</a:t>
            </a:r>
            <a:r>
              <a:rPr lang="en-US" dirty="0"/>
              <a:t>)*1.e-23 </a:t>
            </a:r>
            <a:r>
              <a:rPr lang="en-US" dirty="0">
                <a:solidFill>
                  <a:srgbClr val="FF0000"/>
                </a:solidFill>
              </a:rPr>
              <a:t>! range from 2x10^(-23) to 600 using 80 values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A08A77E-4D1C-04E8-F092-7BB13CF75D6C}"/>
              </a:ext>
            </a:extLst>
          </p:cNvPr>
          <p:cNvCxnSpPr/>
          <p:nvPr/>
        </p:nvCxnSpPr>
        <p:spPr>
          <a:xfrm>
            <a:off x="3600747" y="4329015"/>
            <a:ext cx="0" cy="457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4158A61F-F56D-027B-873C-C8744190A320}"/>
              </a:ext>
            </a:extLst>
          </p:cNvPr>
          <p:cNvSpPr txBox="1"/>
          <p:nvPr/>
        </p:nvSpPr>
        <p:spPr>
          <a:xfrm>
            <a:off x="2249555" y="4910621"/>
            <a:ext cx="253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FF0000"/>
                </a:solidFill>
              </a:rPr>
              <a:t>New LT3 index</a:t>
            </a:r>
          </a:p>
        </p:txBody>
      </p:sp>
    </p:spTree>
    <p:extLst>
      <p:ext uri="{BB962C8B-B14F-4D97-AF65-F5344CB8AC3E}">
        <p14:creationId xmlns:p14="http://schemas.microsoft.com/office/powerpoint/2010/main" val="2011285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8BF895-5775-2C22-69B2-F7FE1B0C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Results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04F6B5-365C-1C60-A700-8F8243570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1346" cy="4351338"/>
          </a:xfrm>
        </p:spPr>
        <p:txBody>
          <a:bodyPr/>
          <a:lstStyle/>
          <a:p>
            <a:r>
              <a:rPr lang="fr-CA" dirty="0"/>
              <a:t>This </a:t>
            </a:r>
            <a:r>
              <a:rPr lang="fr-CA" dirty="0" err="1"/>
              <a:t>approach</a:t>
            </a:r>
            <a:r>
              <a:rPr lang="fr-CA" dirty="0"/>
              <a:t> </a:t>
            </a:r>
            <a:r>
              <a:rPr lang="fr-CA" dirty="0" err="1"/>
              <a:t>reduces</a:t>
            </a:r>
            <a:r>
              <a:rPr lang="fr-CA" dirty="0"/>
              <a:t> the total </a:t>
            </a:r>
            <a:r>
              <a:rPr lang="fr-CA" dirty="0" err="1"/>
              <a:t>mean</a:t>
            </a:r>
            <a:r>
              <a:rPr lang="fr-CA" dirty="0"/>
              <a:t> time by about 1.5% in 1D </a:t>
            </a:r>
            <a:r>
              <a:rPr lang="fr-CA" dirty="0" err="1"/>
              <a:t>with</a:t>
            </a:r>
            <a:r>
              <a:rPr lang="fr-CA" dirty="0"/>
              <a:t> n1 (</a:t>
            </a:r>
            <a:r>
              <a:rPr lang="fr-CA" dirty="0" err="1"/>
              <a:t>within</a:t>
            </a:r>
            <a:r>
              <a:rPr lang="fr-CA" dirty="0"/>
              <a:t> the noise).</a:t>
            </a:r>
          </a:p>
          <a:p>
            <a:r>
              <a:rPr lang="fr-CA" dirty="0"/>
              <a:t>The </a:t>
            </a:r>
            <a:r>
              <a:rPr lang="fr-CA" dirty="0" err="1"/>
              <a:t>bad</a:t>
            </a:r>
            <a:r>
              <a:rPr lang="fr-CA" dirty="0"/>
              <a:t> news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it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changing</a:t>
            </a:r>
            <a:r>
              <a:rPr lang="fr-CA" dirty="0"/>
              <a:t> the </a:t>
            </a:r>
            <a:r>
              <a:rPr lang="fr-CA" dirty="0" err="1"/>
              <a:t>results</a:t>
            </a:r>
            <a:r>
              <a:rPr lang="fr-CA" dirty="0"/>
              <a:t> in 1D:</a:t>
            </a:r>
          </a:p>
          <a:p>
            <a:pPr marL="457200" lvl="1" indent="0">
              <a:buNone/>
            </a:pPr>
            <a:r>
              <a:rPr lang="fr-CA" dirty="0" err="1"/>
              <a:t>Because</a:t>
            </a:r>
            <a:r>
              <a:rPr lang="fr-CA" dirty="0"/>
              <a:t> of how </a:t>
            </a:r>
            <a:r>
              <a:rPr lang="fr-CA" dirty="0" err="1"/>
              <a:t>density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treated</a:t>
            </a:r>
            <a:r>
              <a:rPr lang="fr-CA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412AC4-6FF3-7676-5315-0E41D41F5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167" y="775252"/>
            <a:ext cx="3731346" cy="580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99CB374-EAF0-6F09-4F75-48A6DD45D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654" y="775251"/>
            <a:ext cx="3731346" cy="580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7D37E072-33CA-725C-14E7-1B6A9C887038}"/>
              </a:ext>
            </a:extLst>
          </p:cNvPr>
          <p:cNvSpPr/>
          <p:nvPr/>
        </p:nvSpPr>
        <p:spPr>
          <a:xfrm>
            <a:off x="10104120" y="1335024"/>
            <a:ext cx="1536192" cy="515785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7E60AD7-9BEA-B69F-0753-9E50ECEB8E97}"/>
              </a:ext>
            </a:extLst>
          </p:cNvPr>
          <p:cNvSpPr txBox="1"/>
          <p:nvPr/>
        </p:nvSpPr>
        <p:spPr>
          <a:xfrm>
            <a:off x="5648191" y="500354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 dirty="0"/>
              <a:t>5.3.15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281ED5F-8C9B-5700-651F-80C66FE5788A}"/>
              </a:ext>
            </a:extLst>
          </p:cNvPr>
          <p:cNvSpPr txBox="1"/>
          <p:nvPr/>
        </p:nvSpPr>
        <p:spPr>
          <a:xfrm>
            <a:off x="9092433" y="500878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 dirty="0"/>
              <a:t>5.3.15 – LT3-v0.3</a:t>
            </a:r>
          </a:p>
        </p:txBody>
      </p:sp>
    </p:spTree>
    <p:extLst>
      <p:ext uri="{BB962C8B-B14F-4D97-AF65-F5344CB8AC3E}">
        <p14:creationId xmlns:p14="http://schemas.microsoft.com/office/powerpoint/2010/main" val="2317488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19E04EF-4A6C-D516-1A52-3519ED6A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380" y="850392"/>
            <a:ext cx="3862632" cy="600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9EEDCE6-2732-2A34-5454-67890E8C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4" y="850392"/>
            <a:ext cx="3853446" cy="599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548C34F-FA9B-5753-CF70-1A8F317567BD}"/>
              </a:ext>
            </a:extLst>
          </p:cNvPr>
          <p:cNvSpPr txBox="1"/>
          <p:nvPr/>
        </p:nvSpPr>
        <p:spPr>
          <a:xfrm>
            <a:off x="9070848" y="3504328"/>
            <a:ext cx="2212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/>
              <a:t>Results</a:t>
            </a:r>
            <a:r>
              <a:rPr lang="fr-CA" dirty="0"/>
              <a:t> are </a:t>
            </a:r>
            <a:r>
              <a:rPr lang="fr-CA" dirty="0" err="1"/>
              <a:t>similar</a:t>
            </a:r>
            <a:r>
              <a:rPr lang="fr-CA" dirty="0"/>
              <a:t>, </a:t>
            </a:r>
            <a:r>
              <a:rPr lang="fr-CA" dirty="0" err="1"/>
              <a:t>except</a:t>
            </a:r>
            <a:r>
              <a:rPr lang="fr-CA" dirty="0"/>
              <a:t> for </a:t>
            </a:r>
            <a:r>
              <a:rPr lang="fr-CA" dirty="0" err="1"/>
              <a:t>Drm</a:t>
            </a:r>
            <a:r>
              <a:rPr lang="fr-CA" dirty="0"/>
              <a:t> (</a:t>
            </a:r>
            <a:r>
              <a:rPr lang="fr-CA" dirty="0" err="1"/>
              <a:t>rain</a:t>
            </a:r>
            <a:r>
              <a:rPr lang="fr-CA" dirty="0"/>
              <a:t> mass-</a:t>
            </a:r>
            <a:r>
              <a:rPr lang="fr-CA" dirty="0" err="1"/>
              <a:t>weighted</a:t>
            </a:r>
            <a:r>
              <a:rPr lang="fr-CA" dirty="0"/>
              <a:t> </a:t>
            </a:r>
            <a:r>
              <a:rPr lang="fr-CA" dirty="0" err="1"/>
              <a:t>diameter</a:t>
            </a:r>
            <a:r>
              <a:rPr lang="fr-CA" dirty="0"/>
              <a:t>)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45DBC1-782E-4CC5-A878-BC568F7B166F}"/>
              </a:ext>
            </a:extLst>
          </p:cNvPr>
          <p:cNvSpPr txBox="1">
            <a:spLocks/>
          </p:cNvSpPr>
          <p:nvPr/>
        </p:nvSpPr>
        <p:spPr>
          <a:xfrm>
            <a:off x="225552" y="2542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/>
              <a:t>Results</a:t>
            </a:r>
            <a:endParaRPr lang="fr-CA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DFFAFC-50D9-6EC2-9623-34E1639381A3}"/>
              </a:ext>
            </a:extLst>
          </p:cNvPr>
          <p:cNvSpPr txBox="1"/>
          <p:nvPr/>
        </p:nvSpPr>
        <p:spPr>
          <a:xfrm>
            <a:off x="829303" y="581644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 dirty="0"/>
              <a:t>5.3.15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B804D9D-FC0E-C353-177C-0DFD8FBCAEDC}"/>
              </a:ext>
            </a:extLst>
          </p:cNvPr>
          <p:cNvSpPr txBox="1"/>
          <p:nvPr/>
        </p:nvSpPr>
        <p:spPr>
          <a:xfrm>
            <a:off x="4648449" y="582168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 dirty="0"/>
              <a:t>5.3.15 – LT3-v0.3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C8DD0F0-C2C4-0ED2-689F-A71D209B0F09}"/>
              </a:ext>
            </a:extLst>
          </p:cNvPr>
          <p:cNvCxnSpPr/>
          <p:nvPr/>
        </p:nvCxnSpPr>
        <p:spPr>
          <a:xfrm flipH="1">
            <a:off x="6583680" y="4096512"/>
            <a:ext cx="2487168" cy="12893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97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45631-39BC-3ACD-5DF7-0ECCB19E1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389EE2E4-428F-FC8D-9731-04BE1C34B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4793"/>
            <a:ext cx="3124664" cy="485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36ECBFD-B8F1-D48E-1F78-B91335073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36" y="1354794"/>
            <a:ext cx="3124664" cy="485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7998EC2-A08C-D311-92BF-A9654B410BA0}"/>
              </a:ext>
            </a:extLst>
          </p:cNvPr>
          <p:cNvSpPr txBox="1"/>
          <p:nvPr/>
        </p:nvSpPr>
        <p:spPr>
          <a:xfrm>
            <a:off x="2423740" y="6317022"/>
            <a:ext cx="77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/>
              <a:t>Higher</a:t>
            </a:r>
            <a:r>
              <a:rPr lang="fr-CA" dirty="0"/>
              <a:t> </a:t>
            </a:r>
            <a:r>
              <a:rPr lang="fr-CA" dirty="0" err="1"/>
              <a:t>differences</a:t>
            </a:r>
            <a:r>
              <a:rPr lang="fr-CA" dirty="0"/>
              <a:t> are </a:t>
            </a:r>
            <a:r>
              <a:rPr lang="fr-CA" dirty="0" err="1"/>
              <a:t>when</a:t>
            </a:r>
            <a:r>
              <a:rPr lang="fr-CA" dirty="0"/>
              <a:t> </a:t>
            </a:r>
            <a:r>
              <a:rPr lang="fr-CA" dirty="0" err="1"/>
              <a:t>Zitot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relatively</a:t>
            </a:r>
            <a:r>
              <a:rPr lang="fr-CA" dirty="0"/>
              <a:t> high, but </a:t>
            </a:r>
            <a:r>
              <a:rPr lang="fr-CA" dirty="0" err="1"/>
              <a:t>density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low</a:t>
            </a:r>
            <a:r>
              <a:rPr lang="fr-CA" dirty="0"/>
              <a:t>.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ED56B0B4-1855-420F-8C39-4C5468DB6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336" y="1352254"/>
            <a:ext cx="3124664" cy="485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38B76F2-2BB3-9517-6F19-07DCFACFF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336" y="1352254"/>
            <a:ext cx="3124664" cy="485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8299401-ECE4-10C7-2276-A2BC1E82AFCC}"/>
              </a:ext>
            </a:extLst>
          </p:cNvPr>
          <p:cNvSpPr txBox="1"/>
          <p:nvPr/>
        </p:nvSpPr>
        <p:spPr>
          <a:xfrm>
            <a:off x="2029968" y="914400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 dirty="0"/>
              <a:t>5.3.15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5C17068-8700-C93A-31A6-72F2F25A51EE}"/>
              </a:ext>
            </a:extLst>
          </p:cNvPr>
          <p:cNvSpPr txBox="1"/>
          <p:nvPr/>
        </p:nvSpPr>
        <p:spPr>
          <a:xfrm>
            <a:off x="7906514" y="914924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 dirty="0"/>
              <a:t>5.3.15 – LT3-v0.3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AB546A4-B58A-15B7-487E-02ED9FEC4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52" y="25421"/>
            <a:ext cx="10515600" cy="1325563"/>
          </a:xfrm>
        </p:spPr>
        <p:txBody>
          <a:bodyPr/>
          <a:lstStyle/>
          <a:p>
            <a:r>
              <a:rPr lang="fr-CA" dirty="0" err="1"/>
              <a:t>Results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58160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7552D4-D8CE-8115-6C2D-1F4C71672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5.3.15 </a:t>
            </a:r>
            <a:r>
              <a:rPr lang="en-CA" noProof="0" dirty="0"/>
              <a:t>–</a:t>
            </a:r>
            <a:r>
              <a:rPr lang="fr-CA" dirty="0"/>
              <a:t> </a:t>
            </a:r>
            <a:r>
              <a:rPr lang="fr-CA" b="1" dirty="0"/>
              <a:t>LT3-v1.3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BB3847-B640-58CD-833B-C87B780C2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8547"/>
            <a:ext cx="11115261" cy="43513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fr-CA" dirty="0"/>
              <a:t>In v1.3, </a:t>
            </a:r>
            <a:r>
              <a:rPr lang="fr-CA" dirty="0" err="1"/>
              <a:t>mu_i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computed</a:t>
            </a:r>
            <a:r>
              <a:rPr lang="fr-CA" dirty="0"/>
              <a:t> </a:t>
            </a:r>
            <a:r>
              <a:rPr lang="fr-CA" dirty="0" err="1"/>
              <a:t>using</a:t>
            </a:r>
            <a:r>
              <a:rPr lang="fr-CA" dirty="0"/>
              <a:t> mom3 and the PSD </a:t>
            </a:r>
            <a:r>
              <a:rPr lang="fr-CA" dirty="0" err="1"/>
              <a:t>parameters</a:t>
            </a:r>
            <a:r>
              <a:rPr lang="fr-CA" dirty="0"/>
              <a:t>.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CA" sz="1400" dirty="0"/>
              <a:t>call solve_mui_lt3(</a:t>
            </a:r>
            <a:r>
              <a:rPr lang="fr-CA" sz="1400" dirty="0">
                <a:solidFill>
                  <a:srgbClr val="0070C0"/>
                </a:solidFill>
              </a:rPr>
              <a:t>mu_i,dum6,dumzz</a:t>
            </a:r>
            <a:r>
              <a:rPr lang="fr-CA" sz="1400" dirty="0"/>
              <a:t>,qitot(</a:t>
            </a:r>
            <a:r>
              <a:rPr lang="fr-CA" sz="1400" dirty="0" err="1"/>
              <a:t>i,k,iice</a:t>
            </a:r>
            <a:r>
              <a:rPr lang="fr-CA" sz="1400" dirty="0"/>
              <a:t>),</a:t>
            </a:r>
            <a:r>
              <a:rPr lang="fr-CA" sz="1400" dirty="0" err="1"/>
              <a:t>nitot</a:t>
            </a:r>
            <a:r>
              <a:rPr lang="fr-CA" sz="1400" dirty="0"/>
              <a:t>(</a:t>
            </a:r>
            <a:r>
              <a:rPr lang="fr-CA" sz="1400" dirty="0" err="1"/>
              <a:t>i,k,iice</a:t>
            </a:r>
            <a:r>
              <a:rPr lang="fr-CA" sz="1400" dirty="0"/>
              <a:t>),</a:t>
            </a:r>
            <a:r>
              <a:rPr lang="fr-CA" sz="1400" dirty="0" err="1"/>
              <a:t>zitot</a:t>
            </a:r>
            <a:r>
              <a:rPr lang="fr-CA" sz="1400" dirty="0"/>
              <a:t>(</a:t>
            </a:r>
            <a:r>
              <a:rPr lang="fr-CA" sz="1400" dirty="0" err="1"/>
              <a:t>i,k,iice</a:t>
            </a:r>
            <a:r>
              <a:rPr lang="fr-CA" sz="1400" dirty="0"/>
              <a:t>),dum1,dum4,dum5,dum7,dumjj,dumii,dumll,dumi,zsize,</a:t>
            </a:r>
            <a:r>
              <a:rPr lang="fr-CA" sz="1400" dirty="0">
                <a:solidFill>
                  <a:srgbClr val="FF0000"/>
                </a:solidFill>
              </a:rPr>
              <a:t>zqsize</a:t>
            </a:r>
            <a:r>
              <a:rPr lang="fr-CA" sz="1400" dirty="0"/>
              <a:t>)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8E5FE453-72CE-890D-3A4A-FEA0EDCD6586}"/>
              </a:ext>
            </a:extLst>
          </p:cNvPr>
          <p:cNvCxnSpPr/>
          <p:nvPr/>
        </p:nvCxnSpPr>
        <p:spPr>
          <a:xfrm flipH="1" flipV="1">
            <a:off x="2493067" y="2022896"/>
            <a:ext cx="258417" cy="543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761F3466-6927-5EE9-1538-465B4D635651}"/>
              </a:ext>
            </a:extLst>
          </p:cNvPr>
          <p:cNvCxnSpPr>
            <a:cxnSpLocks/>
          </p:cNvCxnSpPr>
          <p:nvPr/>
        </p:nvCxnSpPr>
        <p:spPr>
          <a:xfrm flipV="1">
            <a:off x="2917137" y="2022896"/>
            <a:ext cx="0" cy="543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DC24137D-FA7B-5B54-5EC5-23C23442770D}"/>
              </a:ext>
            </a:extLst>
          </p:cNvPr>
          <p:cNvCxnSpPr>
            <a:cxnSpLocks/>
          </p:cNvCxnSpPr>
          <p:nvPr/>
        </p:nvCxnSpPr>
        <p:spPr>
          <a:xfrm flipV="1">
            <a:off x="3069536" y="2022895"/>
            <a:ext cx="397566" cy="543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12F85E4B-F578-8FB9-2A30-65461077BC98}"/>
              </a:ext>
            </a:extLst>
          </p:cNvPr>
          <p:cNvSpPr txBox="1"/>
          <p:nvPr/>
        </p:nvSpPr>
        <p:spPr>
          <a:xfrm>
            <a:off x="1876842" y="2443166"/>
            <a:ext cx="208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noProof="0" dirty="0">
                <a:solidFill>
                  <a:srgbClr val="0070C0"/>
                </a:solidFill>
              </a:rPr>
              <a:t>outputs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42AABF9-E3AD-E1A3-0F4D-4EEA0E15BF5F}"/>
              </a:ext>
            </a:extLst>
          </p:cNvPr>
          <p:cNvSpPr txBox="1"/>
          <p:nvPr/>
        </p:nvSpPr>
        <p:spPr>
          <a:xfrm>
            <a:off x="6205332" y="2443166"/>
            <a:ext cx="208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noProof="0" dirty="0"/>
              <a:t>inputs</a:t>
            </a:r>
          </a:p>
        </p:txBody>
      </p:sp>
      <p:sp>
        <p:nvSpPr>
          <p:cNvPr id="9" name="Accolade fermante 8">
            <a:extLst>
              <a:ext uri="{FF2B5EF4-FFF2-40B4-BE49-F238E27FC236}">
                <a16:creationId xmlns:a16="http://schemas.microsoft.com/office/drawing/2014/main" id="{4E074AD3-53A7-A3CB-E35A-28002E501877}"/>
              </a:ext>
            </a:extLst>
          </p:cNvPr>
          <p:cNvSpPr/>
          <p:nvPr/>
        </p:nvSpPr>
        <p:spPr>
          <a:xfrm rot="5400000">
            <a:off x="7455213" y="-1576277"/>
            <a:ext cx="369332" cy="7699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4B95FB-278F-F361-6E59-A393D30B9BC3}"/>
              </a:ext>
            </a:extLst>
          </p:cNvPr>
          <p:cNvSpPr txBox="1"/>
          <p:nvPr/>
        </p:nvSpPr>
        <p:spPr>
          <a:xfrm>
            <a:off x="10025269" y="2381569"/>
            <a:ext cx="208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rgbClr val="FF0000"/>
                </a:solidFill>
              </a:rPr>
              <a:t>New LT3 index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3641D5F-43A5-6DAD-1A7C-2344EAF6A0B5}"/>
              </a:ext>
            </a:extLst>
          </p:cNvPr>
          <p:cNvCxnSpPr/>
          <p:nvPr/>
        </p:nvCxnSpPr>
        <p:spPr>
          <a:xfrm>
            <a:off x="11261034" y="2022895"/>
            <a:ext cx="0" cy="4202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8551FEC-E9A8-74E5-31C8-B3692DC1C6A8}"/>
              </a:ext>
            </a:extLst>
          </p:cNvPr>
          <p:cNvCxnSpPr>
            <a:cxnSpLocks/>
          </p:cNvCxnSpPr>
          <p:nvPr/>
        </p:nvCxnSpPr>
        <p:spPr>
          <a:xfrm flipH="1">
            <a:off x="1553823" y="2022895"/>
            <a:ext cx="268351" cy="907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350DA797-7AE1-AA09-D386-A0A58C7B0588}"/>
              </a:ext>
            </a:extLst>
          </p:cNvPr>
          <p:cNvSpPr txBox="1"/>
          <p:nvPr/>
        </p:nvSpPr>
        <p:spPr>
          <a:xfrm>
            <a:off x="767831" y="3110511"/>
            <a:ext cx="901479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400" dirty="0"/>
              <a:t> ! first </a:t>
            </a:r>
            <a:r>
              <a:rPr lang="fr-CA" sz="1400" dirty="0" err="1"/>
              <a:t>find</a:t>
            </a:r>
            <a:r>
              <a:rPr lang="fr-CA" sz="1400" dirty="0"/>
              <a:t> index for LT3 and </a:t>
            </a:r>
            <a:r>
              <a:rPr lang="fr-CA" sz="1400" dirty="0" err="1"/>
              <a:t>interpolates</a:t>
            </a:r>
            <a:r>
              <a:rPr lang="fr-CA" sz="1400" dirty="0"/>
              <a:t> in LT3 to </a:t>
            </a:r>
            <a:r>
              <a:rPr lang="fr-CA" sz="1400" dirty="0" err="1"/>
              <a:t>get</a:t>
            </a:r>
            <a:r>
              <a:rPr lang="fr-CA" sz="1400" dirty="0"/>
              <a:t> </a:t>
            </a:r>
            <a:r>
              <a:rPr lang="fr-CA" sz="1400" dirty="0" err="1"/>
              <a:t>mu_i</a:t>
            </a:r>
            <a:endParaRPr lang="fr-CA" sz="1400" dirty="0"/>
          </a:p>
          <a:p>
            <a:r>
              <a:rPr lang="fr-CA" sz="1400" dirty="0"/>
              <a:t> call find_lookupTable_indices_3a(</a:t>
            </a:r>
            <a:r>
              <a:rPr lang="fr-CA" sz="1400" dirty="0">
                <a:solidFill>
                  <a:schemeClr val="accent3"/>
                </a:solidFill>
              </a:rPr>
              <a:t>dumzq</a:t>
            </a:r>
            <a:r>
              <a:rPr lang="fr-CA" sz="1400" dirty="0"/>
              <a:t>,dum8,zqsize,Zi,Qi)</a:t>
            </a:r>
          </a:p>
          <a:p>
            <a:r>
              <a:rPr lang="fr-CA" sz="1400" dirty="0"/>
              <a:t> call access_lookup_table_3(dumzq,dumjj,dumii,dumll,dumi,1,dum1,dum4,dum5,dum7,dum8,</a:t>
            </a:r>
            <a:r>
              <a:rPr lang="fr-CA" sz="1400" dirty="0">
                <a:solidFill>
                  <a:srgbClr val="0070C0"/>
                </a:solidFill>
              </a:rPr>
              <a:t>mu_i</a:t>
            </a:r>
            <a:r>
              <a:rPr lang="fr-CA" sz="1400" dirty="0"/>
              <a:t>)</a:t>
            </a:r>
          </a:p>
          <a:p>
            <a:r>
              <a:rPr lang="fr-CA" sz="1400" dirty="0"/>
              <a:t> ! </a:t>
            </a:r>
            <a:r>
              <a:rPr lang="fr-CA" sz="1400" dirty="0" err="1"/>
              <a:t>then</a:t>
            </a:r>
            <a:r>
              <a:rPr lang="fr-CA" sz="1400" dirty="0"/>
              <a:t> </a:t>
            </a:r>
            <a:r>
              <a:rPr lang="fr-CA" sz="1400" dirty="0" err="1"/>
              <a:t>find</a:t>
            </a:r>
            <a:r>
              <a:rPr lang="fr-CA" sz="1400" dirty="0"/>
              <a:t> dum6, </a:t>
            </a:r>
            <a:r>
              <a:rPr lang="fr-CA" sz="1400" dirty="0" err="1"/>
              <a:t>dumzz</a:t>
            </a:r>
            <a:r>
              <a:rPr lang="fr-CA" sz="1400" dirty="0"/>
              <a:t> </a:t>
            </a:r>
            <a:r>
              <a:rPr lang="fr-CA" sz="1400" dirty="0" err="1"/>
              <a:t>from</a:t>
            </a:r>
            <a:r>
              <a:rPr lang="fr-CA" sz="1400" dirty="0"/>
              <a:t> </a:t>
            </a:r>
            <a:r>
              <a:rPr lang="fr-CA" sz="1400" dirty="0" err="1"/>
              <a:t>mu_i</a:t>
            </a:r>
            <a:endParaRPr lang="fr-CA" sz="1400" dirty="0"/>
          </a:p>
          <a:p>
            <a:r>
              <a:rPr lang="fr-CA" sz="1400" dirty="0"/>
              <a:t> call find_lookupTable_indices_1c(</a:t>
            </a:r>
            <a:r>
              <a:rPr lang="fr-CA" sz="1400" dirty="0">
                <a:solidFill>
                  <a:srgbClr val="0070C0"/>
                </a:solidFill>
              </a:rPr>
              <a:t>dumzz</a:t>
            </a:r>
            <a:r>
              <a:rPr lang="fr-CA" sz="1400" dirty="0"/>
              <a:t>,</a:t>
            </a:r>
            <a:r>
              <a:rPr lang="fr-CA" sz="1400" dirty="0">
                <a:solidFill>
                  <a:srgbClr val="0070C0"/>
                </a:solidFill>
              </a:rPr>
              <a:t>dum6</a:t>
            </a:r>
            <a:r>
              <a:rPr lang="fr-CA" sz="1400" dirty="0"/>
              <a:t>,zsize,mu_i)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74712D4-5DED-E42D-CABE-4F570921669E}"/>
              </a:ext>
            </a:extLst>
          </p:cNvPr>
          <p:cNvSpPr txBox="1"/>
          <p:nvPr/>
        </p:nvSpPr>
        <p:spPr>
          <a:xfrm>
            <a:off x="7639879" y="4686824"/>
            <a:ext cx="37139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noProof="0" dirty="0" err="1">
                <a:solidFill>
                  <a:schemeClr val="accent5"/>
                </a:solidFill>
              </a:rPr>
              <a:t>Avantages</a:t>
            </a:r>
            <a:r>
              <a:rPr lang="en-CA" b="1" noProof="0" dirty="0">
                <a:solidFill>
                  <a:schemeClr val="accent5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noProof="0" dirty="0"/>
              <a:t>Iterations </a:t>
            </a:r>
            <a:r>
              <a:rPr lang="en-CA" dirty="0"/>
              <a:t>are</a:t>
            </a:r>
            <a:r>
              <a:rPr lang="en-CA" noProof="0" dirty="0"/>
              <a:t> done offline.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noProof="0" dirty="0"/>
              <a:t>Calculated directly from M3 (from PSD parameters) and not from an estimated density.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6EC11A0-0475-3765-89C8-1F71C9AB4B7D}"/>
              </a:ext>
            </a:extLst>
          </p:cNvPr>
          <p:cNvSpPr txBox="1"/>
          <p:nvPr/>
        </p:nvSpPr>
        <p:spPr>
          <a:xfrm>
            <a:off x="901148" y="4778489"/>
            <a:ext cx="6139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 err="1">
                <a:solidFill>
                  <a:schemeClr val="accent5"/>
                </a:solidFill>
              </a:rPr>
              <a:t>What</a:t>
            </a:r>
            <a:r>
              <a:rPr lang="fr-CA" b="1" dirty="0">
                <a:solidFill>
                  <a:schemeClr val="accent5"/>
                </a:solidFill>
              </a:rPr>
              <a:t> </a:t>
            </a:r>
            <a:r>
              <a:rPr lang="fr-CA" b="1" dirty="0" err="1">
                <a:solidFill>
                  <a:schemeClr val="accent5"/>
                </a:solidFill>
              </a:rPr>
              <a:t>we</a:t>
            </a:r>
            <a:r>
              <a:rPr lang="fr-CA" b="1" dirty="0">
                <a:solidFill>
                  <a:schemeClr val="accent5"/>
                </a:solidFill>
              </a:rPr>
              <a:t> can control in LT3?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The index </a:t>
            </a:r>
            <a:r>
              <a:rPr lang="fr-CA" dirty="0" err="1"/>
              <a:t>dumzq</a:t>
            </a:r>
            <a:r>
              <a:rPr lang="fr-CA" dirty="0"/>
              <a:t>, dum8: (Zi/Qi)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err="1"/>
              <a:t>What</a:t>
            </a:r>
            <a:r>
              <a:rPr lang="fr-CA" dirty="0"/>
              <a:t> formula to </a:t>
            </a:r>
            <a:r>
              <a:rPr lang="fr-CA" dirty="0" err="1"/>
              <a:t>compute_mui</a:t>
            </a:r>
            <a:r>
              <a:rPr lang="fr-CA" dirty="0"/>
              <a:t> (polynomial approx, </a:t>
            </a:r>
            <a:r>
              <a:rPr lang="fr-CA" dirty="0" err="1"/>
              <a:t>numerical</a:t>
            </a:r>
            <a:r>
              <a:rPr lang="fr-CA" dirty="0"/>
              <a:t> or </a:t>
            </a:r>
            <a:r>
              <a:rPr lang="fr-CA" dirty="0" err="1"/>
              <a:t>cubib</a:t>
            </a:r>
            <a:r>
              <a:rPr lang="fr-CA" dirty="0"/>
              <a:t> root)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8E2FE87-0DD3-5EFD-880A-44E2EF8A708C}"/>
              </a:ext>
            </a:extLst>
          </p:cNvPr>
          <p:cNvSpPr txBox="1"/>
          <p:nvPr/>
        </p:nvSpPr>
        <p:spPr>
          <a:xfrm>
            <a:off x="5833872" y="3136392"/>
            <a:ext cx="314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chemeClr val="accent3"/>
                </a:solidFill>
              </a:rPr>
              <a:t>Dumzq</a:t>
            </a:r>
            <a:r>
              <a:rPr lang="fr-CA" dirty="0">
                <a:solidFill>
                  <a:schemeClr val="accent3"/>
                </a:solidFill>
              </a:rPr>
              <a:t> </a:t>
            </a:r>
            <a:r>
              <a:rPr lang="fr-CA" dirty="0" err="1">
                <a:solidFill>
                  <a:schemeClr val="accent3"/>
                </a:solidFill>
              </a:rPr>
              <a:t>is</a:t>
            </a:r>
            <a:r>
              <a:rPr lang="fr-CA" dirty="0">
                <a:solidFill>
                  <a:schemeClr val="accent3"/>
                </a:solidFill>
              </a:rPr>
              <a:t> index for </a:t>
            </a:r>
            <a:r>
              <a:rPr lang="fr-CA" dirty="0" err="1">
                <a:solidFill>
                  <a:schemeClr val="accent3"/>
                </a:solidFill>
              </a:rPr>
              <a:t>Zitot</a:t>
            </a:r>
            <a:r>
              <a:rPr lang="fr-CA" dirty="0">
                <a:solidFill>
                  <a:schemeClr val="accent3"/>
                </a:solidFill>
              </a:rPr>
              <a:t>/</a:t>
            </a:r>
            <a:r>
              <a:rPr lang="fr-CA" dirty="0" err="1">
                <a:solidFill>
                  <a:schemeClr val="accent3"/>
                </a:solidFill>
              </a:rPr>
              <a:t>qitot</a:t>
            </a:r>
            <a:endParaRPr lang="fr-CA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26527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7732</Words>
  <Application>Microsoft Office PowerPoint</Application>
  <PresentationFormat>Grand écran</PresentationFormat>
  <Paragraphs>554</Paragraphs>
  <Slides>35</Slides>
  <Notes>0</Notes>
  <HiddenSlides>9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0" baseType="lpstr">
      <vt:lpstr>Aptos</vt:lpstr>
      <vt:lpstr>Aptos Display</vt:lpstr>
      <vt:lpstr>Arial</vt:lpstr>
      <vt:lpstr>Wingdings</vt:lpstr>
      <vt:lpstr>Thème Office</vt:lpstr>
      <vt:lpstr>Computing mu_i in 3MOM</vt:lpstr>
      <vt:lpstr>1D results</vt:lpstr>
      <vt:lpstr>5.3.15 (CONTROL)</vt:lpstr>
      <vt:lpstr>5.3.15 – LT3-v0.3</vt:lpstr>
      <vt:lpstr>New LT3-v0.3</vt:lpstr>
      <vt:lpstr>Results</vt:lpstr>
      <vt:lpstr>Présentation PowerPoint</vt:lpstr>
      <vt:lpstr>Results</vt:lpstr>
      <vt:lpstr>5.3.15 – LT3-v1.3</vt:lpstr>
      <vt:lpstr>Présentation PowerPoint</vt:lpstr>
      <vt:lpstr>Présentation PowerPoint</vt:lpstr>
      <vt:lpstr>Results</vt:lpstr>
      <vt:lpstr>Results</vt:lpstr>
      <vt:lpstr>Conclusions 1D</vt:lpstr>
      <vt:lpstr>1D v5.4.3+dev-opt</vt:lpstr>
      <vt:lpstr>1D v5.4.3+dev-opt vs. v5.4.3+dev-optLT3</vt:lpstr>
      <vt:lpstr>1D v5.4.3+dev-opt vs. v5.4.3+dev-optLT3</vt:lpstr>
      <vt:lpstr>1D v5.4.3+dev-opt vs. v5.4.3+dev-optLT3</vt:lpstr>
      <vt:lpstr>1D v5.4.3+dev-opt vs. v5.4.3+dev-optLT3</vt:lpstr>
      <vt:lpstr>1D v5.4.3+dev-opt vs. v5.4.3+dev-optLT3</vt:lpstr>
      <vt:lpstr>GEM preliminary results for winter series </vt:lpstr>
      <vt:lpstr>Présentation PowerPoint</vt:lpstr>
      <vt:lpstr>Winter scores v5.3.15 vs. 5.3.15-LT1.3</vt:lpstr>
      <vt:lpstr>Winter precipitation scores</vt:lpstr>
      <vt:lpstr>Timing v5.3.15: 3M-LF+dev-optimize (Jason)</vt:lpstr>
      <vt:lpstr>Timing v5.3.15+3M-LF+LT3 1.3+LF thres</vt:lpstr>
      <vt:lpstr>Timing v5.3.14FL3M winter</vt:lpstr>
      <vt:lpstr>Appendix: Other results</vt:lpstr>
      <vt:lpstr>New LT3-v1.3</vt:lpstr>
      <vt:lpstr>Indices 100 vs. 200</vt:lpstr>
      <vt:lpstr>Présentation PowerPoint</vt:lpstr>
      <vt:lpstr>Note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Auteur</dc:creator>
  <cp:lastModifiedBy>Auteur</cp:lastModifiedBy>
  <cp:revision>13</cp:revision>
  <dcterms:created xsi:type="dcterms:W3CDTF">2025-05-19T14:30:27Z</dcterms:created>
  <dcterms:modified xsi:type="dcterms:W3CDTF">2025-05-27T13:44:27Z</dcterms:modified>
</cp:coreProperties>
</file>